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boto"/>
      <p:regular r:id="rId26"/>
      <p:bold r:id="rId27"/>
      <p:italic r:id="rId28"/>
      <p:boldItalic r:id="rId29"/>
    </p:embeddedFont>
    <p:embeddedFont>
      <p:font typeface="Work Sans Medium"/>
      <p:regular r:id="rId30"/>
      <p:bold r:id="rId31"/>
      <p:italic r:id="rId32"/>
      <p:boldItalic r:id="rId33"/>
    </p:embeddedFont>
    <p:embeddedFont>
      <p:font typeface="Work Sans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iuo9HEZ38cKSOUpZljSZlaUqfa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212AA9-F002-4AEE-AB31-5A1A8D6C9F6C}">
  <a:tblStyle styleId="{08212AA9-F002-4AEE-AB31-5A1A8D6C9F6C}"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Medium-bold.fntdata"/><Relationship Id="rId30" Type="http://schemas.openxmlformats.org/officeDocument/2006/relationships/font" Target="fonts/WorkSansMedium-regular.fntdata"/><Relationship Id="rId11" Type="http://schemas.openxmlformats.org/officeDocument/2006/relationships/slide" Target="slides/slide6.xml"/><Relationship Id="rId33" Type="http://schemas.openxmlformats.org/officeDocument/2006/relationships/font" Target="fonts/WorkSansMedium-boldItalic.fntdata"/><Relationship Id="rId10" Type="http://schemas.openxmlformats.org/officeDocument/2006/relationships/slide" Target="slides/slide5.xml"/><Relationship Id="rId32" Type="http://schemas.openxmlformats.org/officeDocument/2006/relationships/font" Target="fonts/WorkSansMedium-italic.fntdata"/><Relationship Id="rId13" Type="http://schemas.openxmlformats.org/officeDocument/2006/relationships/slide" Target="slides/slide8.xml"/><Relationship Id="rId35" Type="http://schemas.openxmlformats.org/officeDocument/2006/relationships/font" Target="fonts/WorkSansLight-bold.fntdata"/><Relationship Id="rId12" Type="http://schemas.openxmlformats.org/officeDocument/2006/relationships/slide" Target="slides/slide7.xml"/><Relationship Id="rId34" Type="http://schemas.openxmlformats.org/officeDocument/2006/relationships/font" Target="fonts/WorkSansLight-regular.fntdata"/><Relationship Id="rId15" Type="http://schemas.openxmlformats.org/officeDocument/2006/relationships/slide" Target="slides/slide10.xml"/><Relationship Id="rId37" Type="http://schemas.openxmlformats.org/officeDocument/2006/relationships/font" Target="fonts/WorkSansLight-boldItalic.fntdata"/><Relationship Id="rId14" Type="http://schemas.openxmlformats.org/officeDocument/2006/relationships/slide" Target="slides/slide9.xml"/><Relationship Id="rId36" Type="http://schemas.openxmlformats.org/officeDocument/2006/relationships/font" Target="fonts/WorkSansLight-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23" name="Google Shape;3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32" name="Google Shape;33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40" name="Google Shape;3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48" name="Google Shape;348;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56" name="Google Shape;3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67" name="Google Shape;3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2e34801f0_1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78" name="Google Shape;378;g2d2e34801f0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89" name="Google Shape;3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8" name="Google Shape;25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17" name="Google Shape;4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5" name="Google Shape;2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74" name="Google Shape;2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82" name="Google Shape;2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0" name="Google Shape;2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8" name="Google Shape;2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06" name="Google Shape;3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14" name="Google Shape;3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6" name="Shape 56"/>
        <p:cNvGrpSpPr/>
        <p:nvPr/>
      </p:nvGrpSpPr>
      <p:grpSpPr>
        <a:xfrm>
          <a:off x="0" y="0"/>
          <a:ext cx="0" cy="0"/>
          <a:chOff x="0" y="0"/>
          <a:chExt cx="0" cy="0"/>
        </a:xfrm>
      </p:grpSpPr>
      <p:sp>
        <p:nvSpPr>
          <p:cNvPr id="57" name="Google Shape;57;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4"/>
          <p:cNvSpPr/>
          <p:nvPr>
            <p:ph idx="2" type="pic"/>
          </p:nvPr>
        </p:nvSpPr>
        <p:spPr>
          <a:xfrm>
            <a:off x="5183188" y="987425"/>
            <a:ext cx="6172200" cy="4873625"/>
          </a:xfrm>
          <a:prstGeom prst="rect">
            <a:avLst/>
          </a:prstGeom>
          <a:noFill/>
          <a:ln>
            <a:noFill/>
          </a:ln>
        </p:spPr>
      </p:sp>
      <p:sp>
        <p:nvSpPr>
          <p:cNvPr id="59" name="Google Shape;59;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1400"/>
              <a:buFont typeface="Twentieth Century"/>
              <a:buNone/>
              <a:defRPr/>
            </a:lvl1pPr>
            <a:lvl2pPr lvl="1" algn="l">
              <a:lnSpc>
                <a:spcPct val="100000"/>
              </a:lnSpc>
              <a:spcBef>
                <a:spcPts val="0"/>
              </a:spcBef>
              <a:spcAft>
                <a:spcPts val="0"/>
              </a:spcAft>
              <a:buClr>
                <a:schemeClr val="lt1"/>
              </a:buClr>
              <a:buSzPts val="1400"/>
              <a:buFont typeface="Twentieth Century"/>
              <a:buNone/>
              <a:defRPr/>
            </a:lvl2pPr>
            <a:lvl3pPr lvl="2" algn="l">
              <a:lnSpc>
                <a:spcPct val="100000"/>
              </a:lnSpc>
              <a:spcBef>
                <a:spcPts val="0"/>
              </a:spcBef>
              <a:spcAft>
                <a:spcPts val="0"/>
              </a:spcAft>
              <a:buClr>
                <a:schemeClr val="lt1"/>
              </a:buClr>
              <a:buSzPts val="1400"/>
              <a:buFont typeface="Twentieth Century"/>
              <a:buNone/>
              <a:defRPr/>
            </a:lvl3pPr>
            <a:lvl4pPr lvl="3" algn="l">
              <a:lnSpc>
                <a:spcPct val="100000"/>
              </a:lnSpc>
              <a:spcBef>
                <a:spcPts val="0"/>
              </a:spcBef>
              <a:spcAft>
                <a:spcPts val="0"/>
              </a:spcAft>
              <a:buClr>
                <a:schemeClr val="lt1"/>
              </a:buClr>
              <a:buSzPts val="1400"/>
              <a:buFont typeface="Twentieth Century"/>
              <a:buNone/>
              <a:defRPr/>
            </a:lvl4pPr>
            <a:lvl5pPr lvl="4" algn="l">
              <a:lnSpc>
                <a:spcPct val="100000"/>
              </a:lnSpc>
              <a:spcBef>
                <a:spcPts val="0"/>
              </a:spcBef>
              <a:spcAft>
                <a:spcPts val="0"/>
              </a:spcAft>
              <a:buClr>
                <a:schemeClr val="lt1"/>
              </a:buClr>
              <a:buSzPts val="1400"/>
              <a:buFont typeface="Twentieth Century"/>
              <a:buNone/>
              <a:defRPr/>
            </a:lvl5pPr>
            <a:lvl6pPr lvl="5" algn="l">
              <a:lnSpc>
                <a:spcPct val="100000"/>
              </a:lnSpc>
              <a:spcBef>
                <a:spcPts val="0"/>
              </a:spcBef>
              <a:spcAft>
                <a:spcPts val="0"/>
              </a:spcAft>
              <a:buClr>
                <a:schemeClr val="lt1"/>
              </a:buClr>
              <a:buSzPts val="1400"/>
              <a:buFont typeface="Twentieth Century"/>
              <a:buNone/>
              <a:defRPr/>
            </a:lvl6pPr>
            <a:lvl7pPr lvl="6" algn="l">
              <a:lnSpc>
                <a:spcPct val="100000"/>
              </a:lnSpc>
              <a:spcBef>
                <a:spcPts val="0"/>
              </a:spcBef>
              <a:spcAft>
                <a:spcPts val="0"/>
              </a:spcAft>
              <a:buClr>
                <a:schemeClr val="lt1"/>
              </a:buClr>
              <a:buSzPts val="1400"/>
              <a:buFont typeface="Twentieth Century"/>
              <a:buNone/>
              <a:defRPr/>
            </a:lvl7pPr>
            <a:lvl8pPr lvl="7" algn="l">
              <a:lnSpc>
                <a:spcPct val="100000"/>
              </a:lnSpc>
              <a:spcBef>
                <a:spcPts val="0"/>
              </a:spcBef>
              <a:spcAft>
                <a:spcPts val="0"/>
              </a:spcAft>
              <a:buClr>
                <a:schemeClr val="lt1"/>
              </a:buClr>
              <a:buSzPts val="1400"/>
              <a:buFont typeface="Twentieth Century"/>
              <a:buNone/>
              <a:defRPr/>
            </a:lvl8pPr>
            <a:lvl9pPr lvl="8" algn="l">
              <a:lnSpc>
                <a:spcPct val="100000"/>
              </a:lnSpc>
              <a:spcBef>
                <a:spcPts val="0"/>
              </a:spcBef>
              <a:spcAft>
                <a:spcPts val="0"/>
              </a:spcAft>
              <a:buClr>
                <a:schemeClr val="lt1"/>
              </a:buClr>
              <a:buSzPts val="1400"/>
              <a:buFont typeface="Twentieth Century"/>
              <a:buNone/>
              <a:defRPr/>
            </a:lvl9pPr>
          </a:lstStyle>
          <a:p/>
        </p:txBody>
      </p:sp>
      <p:sp>
        <p:nvSpPr>
          <p:cNvPr id="61" name="Google Shape;6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Twentieth Century"/>
              <a:buNone/>
              <a:defRPr/>
            </a:lvl1pPr>
            <a:lvl2pPr lvl="1" algn="l">
              <a:lnSpc>
                <a:spcPct val="100000"/>
              </a:lnSpc>
              <a:spcBef>
                <a:spcPts val="0"/>
              </a:spcBef>
              <a:spcAft>
                <a:spcPts val="0"/>
              </a:spcAft>
              <a:buClr>
                <a:schemeClr val="lt1"/>
              </a:buClr>
              <a:buSzPts val="1400"/>
              <a:buFont typeface="Twentieth Century"/>
              <a:buNone/>
              <a:defRPr/>
            </a:lvl2pPr>
            <a:lvl3pPr lvl="2" algn="l">
              <a:lnSpc>
                <a:spcPct val="100000"/>
              </a:lnSpc>
              <a:spcBef>
                <a:spcPts val="0"/>
              </a:spcBef>
              <a:spcAft>
                <a:spcPts val="0"/>
              </a:spcAft>
              <a:buClr>
                <a:schemeClr val="lt1"/>
              </a:buClr>
              <a:buSzPts val="1400"/>
              <a:buFont typeface="Twentieth Century"/>
              <a:buNone/>
              <a:defRPr/>
            </a:lvl3pPr>
            <a:lvl4pPr lvl="3" algn="l">
              <a:lnSpc>
                <a:spcPct val="100000"/>
              </a:lnSpc>
              <a:spcBef>
                <a:spcPts val="0"/>
              </a:spcBef>
              <a:spcAft>
                <a:spcPts val="0"/>
              </a:spcAft>
              <a:buClr>
                <a:schemeClr val="lt1"/>
              </a:buClr>
              <a:buSzPts val="1400"/>
              <a:buFont typeface="Twentieth Century"/>
              <a:buNone/>
              <a:defRPr/>
            </a:lvl4pPr>
            <a:lvl5pPr lvl="4" algn="l">
              <a:lnSpc>
                <a:spcPct val="100000"/>
              </a:lnSpc>
              <a:spcBef>
                <a:spcPts val="0"/>
              </a:spcBef>
              <a:spcAft>
                <a:spcPts val="0"/>
              </a:spcAft>
              <a:buClr>
                <a:schemeClr val="lt1"/>
              </a:buClr>
              <a:buSzPts val="1400"/>
              <a:buFont typeface="Twentieth Century"/>
              <a:buNone/>
              <a:defRPr/>
            </a:lvl5pPr>
            <a:lvl6pPr lvl="5" algn="l">
              <a:lnSpc>
                <a:spcPct val="100000"/>
              </a:lnSpc>
              <a:spcBef>
                <a:spcPts val="0"/>
              </a:spcBef>
              <a:spcAft>
                <a:spcPts val="0"/>
              </a:spcAft>
              <a:buClr>
                <a:schemeClr val="lt1"/>
              </a:buClr>
              <a:buSzPts val="1400"/>
              <a:buFont typeface="Twentieth Century"/>
              <a:buNone/>
              <a:defRPr/>
            </a:lvl6pPr>
            <a:lvl7pPr lvl="6" algn="l">
              <a:lnSpc>
                <a:spcPct val="100000"/>
              </a:lnSpc>
              <a:spcBef>
                <a:spcPts val="0"/>
              </a:spcBef>
              <a:spcAft>
                <a:spcPts val="0"/>
              </a:spcAft>
              <a:buClr>
                <a:schemeClr val="lt1"/>
              </a:buClr>
              <a:buSzPts val="1400"/>
              <a:buFont typeface="Twentieth Century"/>
              <a:buNone/>
              <a:defRPr/>
            </a:lvl7pPr>
            <a:lvl8pPr lvl="7" algn="l">
              <a:lnSpc>
                <a:spcPct val="100000"/>
              </a:lnSpc>
              <a:spcBef>
                <a:spcPts val="0"/>
              </a:spcBef>
              <a:spcAft>
                <a:spcPts val="0"/>
              </a:spcAft>
              <a:buClr>
                <a:schemeClr val="lt1"/>
              </a:buClr>
              <a:buSzPts val="1400"/>
              <a:buFont typeface="Twentieth Century"/>
              <a:buNone/>
              <a:defRPr/>
            </a:lvl8pPr>
            <a:lvl9pPr lvl="8" algn="l">
              <a:lnSpc>
                <a:spcPct val="100000"/>
              </a:lnSpc>
              <a:spcBef>
                <a:spcPts val="0"/>
              </a:spcBef>
              <a:spcAft>
                <a:spcPts val="0"/>
              </a:spcAft>
              <a:buClr>
                <a:schemeClr val="lt1"/>
              </a:buClr>
              <a:buSzPts val="1400"/>
              <a:buFont typeface="Twentieth Century"/>
              <a:buNone/>
              <a:defRPr/>
            </a:lvl9pPr>
          </a:lstStyle>
          <a:p/>
        </p:txBody>
      </p:sp>
      <p:sp>
        <p:nvSpPr>
          <p:cNvPr id="62" name="Google Shape;6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63" name="Shape 163"/>
        <p:cNvGrpSpPr/>
        <p:nvPr/>
      </p:nvGrpSpPr>
      <p:grpSpPr>
        <a:xfrm>
          <a:off x="0" y="0"/>
          <a:ext cx="0" cy="0"/>
          <a:chOff x="0" y="0"/>
          <a:chExt cx="0" cy="0"/>
        </a:xfrm>
      </p:grpSpPr>
      <p:sp>
        <p:nvSpPr>
          <p:cNvPr id="164" name="Google Shape;164;p4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4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4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68" name="Shape 168"/>
        <p:cNvGrpSpPr/>
        <p:nvPr/>
      </p:nvGrpSpPr>
      <p:grpSpPr>
        <a:xfrm>
          <a:off x="0" y="0"/>
          <a:ext cx="0" cy="0"/>
          <a:chOff x="0" y="0"/>
          <a:chExt cx="0" cy="0"/>
        </a:xfrm>
      </p:grpSpPr>
      <p:sp>
        <p:nvSpPr>
          <p:cNvPr id="169" name="Google Shape;169;p44"/>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44"/>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71" name="Google Shape;171;p44"/>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2" name="Google Shape;172;p4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4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175" name="Shape 175"/>
        <p:cNvGrpSpPr/>
        <p:nvPr/>
      </p:nvGrpSpPr>
      <p:grpSpPr>
        <a:xfrm>
          <a:off x="0" y="0"/>
          <a:ext cx="0" cy="0"/>
          <a:chOff x="0" y="0"/>
          <a:chExt cx="0" cy="0"/>
        </a:xfrm>
      </p:grpSpPr>
      <p:sp>
        <p:nvSpPr>
          <p:cNvPr id="176" name="Google Shape;176;p45"/>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45"/>
          <p:cNvSpPr/>
          <p:nvPr>
            <p:ph idx="2" type="pic"/>
          </p:nvPr>
        </p:nvSpPr>
        <p:spPr>
          <a:xfrm>
            <a:off x="7380721" y="609601"/>
            <a:ext cx="3666690" cy="5181599"/>
          </a:xfrm>
          <a:prstGeom prst="round2DiagRect">
            <a:avLst>
              <a:gd fmla="val 5608"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78" name="Google Shape;178;p45"/>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9" name="Google Shape;179;p4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4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82" name="Shape 182"/>
        <p:cNvGrpSpPr/>
        <p:nvPr/>
      </p:nvGrpSpPr>
      <p:grpSpPr>
        <a:xfrm>
          <a:off x="0" y="0"/>
          <a:ext cx="0" cy="0"/>
          <a:chOff x="0" y="0"/>
          <a:chExt cx="0" cy="0"/>
        </a:xfrm>
      </p:grpSpPr>
      <p:sp>
        <p:nvSpPr>
          <p:cNvPr id="183" name="Google Shape;183;p46"/>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46"/>
          <p:cNvSpPr/>
          <p:nvPr>
            <p:ph idx="2" type="pic"/>
          </p:nvPr>
        </p:nvSpPr>
        <p:spPr>
          <a:xfrm>
            <a:off x="1141411" y="606426"/>
            <a:ext cx="9912354" cy="3299778"/>
          </a:xfrm>
          <a:prstGeom prst="round2DiagRect">
            <a:avLst>
              <a:gd fmla="val 4860"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85" name="Google Shape;185;p46"/>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6" name="Google Shape;186;p4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89" name="Shape 189"/>
        <p:cNvGrpSpPr/>
        <p:nvPr/>
      </p:nvGrpSpPr>
      <p:grpSpPr>
        <a:xfrm>
          <a:off x="0" y="0"/>
          <a:ext cx="0" cy="0"/>
          <a:chOff x="0" y="0"/>
          <a:chExt cx="0" cy="0"/>
        </a:xfrm>
      </p:grpSpPr>
      <p:sp>
        <p:nvSpPr>
          <p:cNvPr id="190" name="Google Shape;190;p47"/>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47"/>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2" name="Google Shape;192;p4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95" name="Shape 195"/>
        <p:cNvGrpSpPr/>
        <p:nvPr/>
      </p:nvGrpSpPr>
      <p:grpSpPr>
        <a:xfrm>
          <a:off x="0" y="0"/>
          <a:ext cx="0" cy="0"/>
          <a:chOff x="0" y="0"/>
          <a:chExt cx="0" cy="0"/>
        </a:xfrm>
      </p:grpSpPr>
      <p:sp>
        <p:nvSpPr>
          <p:cNvPr id="196" name="Google Shape;196;p48"/>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48"/>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8" name="Google Shape;198;p48"/>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9" name="Google Shape;199;p4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4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4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
        <p:nvSpPr>
          <p:cNvPr id="202" name="Google Shape;202;p48"/>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s-MX" sz="8000" cap="none">
                <a:solidFill>
                  <a:schemeClr val="lt1"/>
                </a:solidFill>
                <a:latin typeface="Twentieth Century"/>
                <a:ea typeface="Twentieth Century"/>
                <a:cs typeface="Twentieth Century"/>
                <a:sym typeface="Twentieth Century"/>
              </a:rPr>
              <a:t>“</a:t>
            </a:r>
            <a:endParaRPr/>
          </a:p>
        </p:txBody>
      </p:sp>
      <p:sp>
        <p:nvSpPr>
          <p:cNvPr id="203" name="Google Shape;203;p48"/>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s-MX"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204" name="Shape 204"/>
        <p:cNvGrpSpPr/>
        <p:nvPr/>
      </p:nvGrpSpPr>
      <p:grpSpPr>
        <a:xfrm>
          <a:off x="0" y="0"/>
          <a:ext cx="0" cy="0"/>
          <a:chOff x="0" y="0"/>
          <a:chExt cx="0" cy="0"/>
        </a:xfrm>
      </p:grpSpPr>
      <p:sp>
        <p:nvSpPr>
          <p:cNvPr id="205" name="Google Shape;205;p49"/>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49"/>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207" name="Google Shape;207;p4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4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210" name="Shape 210"/>
        <p:cNvGrpSpPr/>
        <p:nvPr/>
      </p:nvGrpSpPr>
      <p:grpSpPr>
        <a:xfrm>
          <a:off x="0" y="0"/>
          <a:ext cx="0" cy="0"/>
          <a:chOff x="0" y="0"/>
          <a:chExt cx="0" cy="0"/>
        </a:xfrm>
      </p:grpSpPr>
      <p:sp>
        <p:nvSpPr>
          <p:cNvPr id="211" name="Google Shape;211;p5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50"/>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50"/>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4" name="Google Shape;214;p50"/>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5" name="Google Shape;215;p50"/>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6" name="Google Shape;216;p50"/>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7" name="Google Shape;217;p50"/>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8" name="Google Shape;218;p5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5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221" name="Shape 221"/>
        <p:cNvGrpSpPr/>
        <p:nvPr/>
      </p:nvGrpSpPr>
      <p:grpSpPr>
        <a:xfrm>
          <a:off x="0" y="0"/>
          <a:ext cx="0" cy="0"/>
          <a:chOff x="0" y="0"/>
          <a:chExt cx="0" cy="0"/>
        </a:xfrm>
      </p:grpSpPr>
      <p:sp>
        <p:nvSpPr>
          <p:cNvPr id="222" name="Google Shape;222;p51"/>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51"/>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24" name="Google Shape;224;p51"/>
          <p:cNvSpPr/>
          <p:nvPr>
            <p:ph idx="2" type="pic"/>
          </p:nvPr>
        </p:nvSpPr>
        <p:spPr>
          <a:xfrm>
            <a:off x="1141413" y="2666998"/>
            <a:ext cx="31952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25" name="Google Shape;225;p51"/>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26" name="Google Shape;226;p51"/>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27" name="Google Shape;227;p51"/>
          <p:cNvSpPr/>
          <p:nvPr>
            <p:ph idx="5" type="pic"/>
          </p:nvPr>
        </p:nvSpPr>
        <p:spPr>
          <a:xfrm>
            <a:off x="4489053" y="2666998"/>
            <a:ext cx="31989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28" name="Google Shape;228;p51"/>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29" name="Google Shape;229;p51"/>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30" name="Google Shape;230;p51"/>
          <p:cNvSpPr/>
          <p:nvPr>
            <p:ph idx="8" type="pic"/>
          </p:nvPr>
        </p:nvSpPr>
        <p:spPr>
          <a:xfrm>
            <a:off x="7852442" y="2666998"/>
            <a:ext cx="3194969"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31" name="Google Shape;231;p51"/>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32" name="Google Shape;232;p5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5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5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35" name="Shape 235"/>
        <p:cNvGrpSpPr/>
        <p:nvPr/>
      </p:nvGrpSpPr>
      <p:grpSpPr>
        <a:xfrm>
          <a:off x="0" y="0"/>
          <a:ext cx="0" cy="0"/>
          <a:chOff x="0" y="0"/>
          <a:chExt cx="0" cy="0"/>
        </a:xfrm>
      </p:grpSpPr>
      <p:sp>
        <p:nvSpPr>
          <p:cNvPr id="236" name="Google Shape;236;p5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52"/>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8" name="Google Shape;238;p5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5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5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66" name="Google Shape;6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67" name="Google Shape;6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41" name="Shape 241"/>
        <p:cNvGrpSpPr/>
        <p:nvPr/>
      </p:nvGrpSpPr>
      <p:grpSpPr>
        <a:xfrm>
          <a:off x="0" y="0"/>
          <a:ext cx="0" cy="0"/>
          <a:chOff x="0" y="0"/>
          <a:chExt cx="0" cy="0"/>
        </a:xfrm>
      </p:grpSpPr>
      <p:sp>
        <p:nvSpPr>
          <p:cNvPr id="242" name="Google Shape;242;p53"/>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53"/>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44" name="Google Shape;244;p5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5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5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68" name="Shape 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9" name="Shape 69"/>
        <p:cNvGrpSpPr/>
        <p:nvPr/>
      </p:nvGrpSpPr>
      <p:grpSpPr>
        <a:xfrm>
          <a:off x="0" y="0"/>
          <a:ext cx="0" cy="0"/>
          <a:chOff x="0" y="0"/>
          <a:chExt cx="0" cy="0"/>
        </a:xfrm>
      </p:grpSpPr>
      <p:sp>
        <p:nvSpPr>
          <p:cNvPr id="70" name="Google Shape;70;p3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73" name="Shape 73"/>
        <p:cNvGrpSpPr/>
        <p:nvPr/>
      </p:nvGrpSpPr>
      <p:grpSpPr>
        <a:xfrm>
          <a:off x="0" y="0"/>
          <a:ext cx="0" cy="0"/>
          <a:chOff x="0" y="0"/>
          <a:chExt cx="0" cy="0"/>
        </a:xfrm>
      </p:grpSpPr>
      <p:pic>
        <p:nvPicPr>
          <p:cNvPr descr="\\DROBO-FS\QuickDrops\JB\PPTX NG\Droplets\LightingOverlay.png" id="74" name="Google Shape;74;p38"/>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5" name="Google Shape;75;p38"/>
          <p:cNvGrpSpPr/>
          <p:nvPr/>
        </p:nvGrpSpPr>
        <p:grpSpPr>
          <a:xfrm>
            <a:off x="0" y="0"/>
            <a:ext cx="2305051" cy="6858001"/>
            <a:chOff x="0" y="0"/>
            <a:chExt cx="2305051" cy="6858001"/>
          </a:xfrm>
        </p:grpSpPr>
        <p:sp>
          <p:nvSpPr>
            <p:cNvPr id="76" name="Google Shape;76;p38"/>
            <p:cNvSpPr/>
            <p:nvPr/>
          </p:nvSpPr>
          <p:spPr>
            <a:xfrm>
              <a:off x="1209675"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8"/>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8"/>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8"/>
            <p:cNvSpPr/>
            <p:nvPr/>
          </p:nvSpPr>
          <p:spPr>
            <a:xfrm>
              <a:off x="414338" y="9525"/>
              <a:ext cx="28575" cy="4481513"/>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8"/>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8"/>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63BE5D"/>
                </a:gs>
              </a:gsLst>
              <a:lin ang="5400000" scaled="0"/>
            </a:gradFill>
            <a:ln>
              <a:noFill/>
            </a:ln>
          </p:spPr>
        </p:sp>
        <p:sp>
          <p:nvSpPr>
            <p:cNvPr id="82" name="Google Shape;82;p38"/>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63BE5D"/>
                </a:gs>
              </a:gsLst>
              <a:lin ang="5400000" scaled="0"/>
            </a:gradFill>
            <a:ln>
              <a:noFill/>
            </a:ln>
          </p:spPr>
        </p:sp>
        <p:sp>
          <p:nvSpPr>
            <p:cNvPr id="83" name="Google Shape;83;p38"/>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8"/>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63BE5D"/>
                </a:gs>
              </a:gsLst>
              <a:lin ang="5400000" scaled="0"/>
            </a:gradFill>
            <a:ln>
              <a:noFill/>
            </a:ln>
          </p:spPr>
        </p:sp>
        <p:sp>
          <p:nvSpPr>
            <p:cNvPr id="85" name="Google Shape;85;p38"/>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86" name="Google Shape;86;p38"/>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8"/>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8"/>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63BE5D"/>
                </a:gs>
              </a:gsLst>
              <a:lin ang="5400000" scaled="0"/>
            </a:gradFill>
            <a:ln>
              <a:noFill/>
            </a:ln>
          </p:spPr>
        </p:sp>
        <p:sp>
          <p:nvSpPr>
            <p:cNvPr id="89" name="Google Shape;89;p38"/>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8"/>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63BE5D"/>
                </a:gs>
              </a:gsLst>
              <a:lin ang="5400000" scaled="0"/>
            </a:gradFill>
            <a:ln>
              <a:noFill/>
            </a:ln>
          </p:spPr>
        </p:sp>
        <p:sp>
          <p:nvSpPr>
            <p:cNvPr id="91" name="Google Shape;91;p38"/>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8"/>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8"/>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63BE5D"/>
                </a:gs>
              </a:gsLst>
              <a:lin ang="5400000" scaled="0"/>
            </a:gradFill>
            <a:ln>
              <a:noFill/>
            </a:ln>
          </p:spPr>
        </p:sp>
        <p:sp>
          <p:nvSpPr>
            <p:cNvPr id="94" name="Google Shape;94;p38"/>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8"/>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8"/>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63BE5D"/>
                </a:gs>
              </a:gsLst>
              <a:lin ang="5400000" scaled="0"/>
            </a:gradFill>
            <a:ln>
              <a:noFill/>
            </a:ln>
          </p:spPr>
        </p:sp>
        <p:sp>
          <p:nvSpPr>
            <p:cNvPr id="97" name="Google Shape;97;p38"/>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8"/>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63BE5D"/>
                </a:gs>
              </a:gsLst>
              <a:lin ang="5400000" scaled="0"/>
            </a:gradFill>
            <a:ln>
              <a:noFill/>
            </a:ln>
          </p:spPr>
        </p:sp>
        <p:sp>
          <p:nvSpPr>
            <p:cNvPr id="99" name="Google Shape;99;p38"/>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8"/>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63BE5D"/>
                </a:gs>
              </a:gsLst>
              <a:lin ang="5400000" scaled="0"/>
            </a:gradFill>
            <a:ln>
              <a:noFill/>
            </a:ln>
          </p:spPr>
        </p:sp>
        <p:sp>
          <p:nvSpPr>
            <p:cNvPr id="101" name="Google Shape;101;p38"/>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8"/>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63BE5D"/>
                </a:gs>
              </a:gsLst>
              <a:lin ang="5400000" scaled="0"/>
            </a:gradFill>
            <a:ln>
              <a:noFill/>
            </a:ln>
          </p:spPr>
        </p:sp>
        <p:sp>
          <p:nvSpPr>
            <p:cNvPr id="103" name="Google Shape;103;p38"/>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8"/>
            <p:cNvSpPr/>
            <p:nvPr/>
          </p:nvSpPr>
          <p:spPr>
            <a:xfrm>
              <a:off x="642938" y="6610350"/>
              <a:ext cx="23813" cy="242888"/>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8"/>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8"/>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63BE5D"/>
                </a:gs>
              </a:gsLst>
              <a:lin ang="5400000" scaled="0"/>
            </a:gradFill>
            <a:ln>
              <a:noFill/>
            </a:ln>
          </p:spPr>
        </p:sp>
        <p:sp>
          <p:nvSpPr>
            <p:cNvPr id="107" name="Google Shape;107;p38"/>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63BE5D"/>
                </a:gs>
              </a:gsLst>
              <a:lin ang="5400000" scaled="0"/>
            </a:gradFill>
            <a:ln>
              <a:noFill/>
            </a:ln>
          </p:spPr>
        </p:sp>
        <p:sp>
          <p:nvSpPr>
            <p:cNvPr id="108" name="Google Shape;108;p38"/>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8"/>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63BE5D"/>
                </a:gs>
              </a:gsLst>
              <a:lin ang="5400000" scaled="0"/>
            </a:gradFill>
            <a:ln>
              <a:noFill/>
            </a:ln>
          </p:spPr>
        </p:sp>
        <p:sp>
          <p:nvSpPr>
            <p:cNvPr id="110" name="Google Shape;110;p38"/>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111" name="Google Shape;111;p38"/>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8"/>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63BE5D"/>
                </a:gs>
              </a:gsLst>
              <a:lin ang="5400000" scaled="0"/>
            </a:gradFill>
            <a:ln>
              <a:noFill/>
            </a:ln>
          </p:spPr>
        </p:sp>
        <p:sp>
          <p:nvSpPr>
            <p:cNvPr id="113" name="Google Shape;113;p38"/>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8"/>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63BE5D"/>
                </a:gs>
              </a:gsLst>
              <a:lin ang="5400000" scaled="0"/>
            </a:gradFill>
            <a:ln>
              <a:noFill/>
            </a:ln>
          </p:spPr>
        </p:sp>
        <p:sp>
          <p:nvSpPr>
            <p:cNvPr id="115" name="Google Shape;115;p38"/>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8"/>
            <p:cNvSpPr/>
            <p:nvPr/>
          </p:nvSpPr>
          <p:spPr>
            <a:xfrm>
              <a:off x="1228725"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8"/>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63BE5D"/>
                </a:gs>
              </a:gsLst>
              <a:lin ang="5400000" scaled="0"/>
            </a:gradFill>
            <a:ln>
              <a:noFill/>
            </a:ln>
          </p:spPr>
        </p:sp>
        <p:sp>
          <p:nvSpPr>
            <p:cNvPr id="118" name="Google Shape;118;p38"/>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8"/>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63BE5D"/>
                </a:gs>
              </a:gsLst>
              <a:lin ang="5400000" scaled="0"/>
            </a:gradFill>
            <a:ln>
              <a:noFill/>
            </a:ln>
          </p:spPr>
        </p:sp>
        <p:sp>
          <p:nvSpPr>
            <p:cNvPr id="120" name="Google Shape;120;p38"/>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8"/>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8"/>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63BE5D"/>
                </a:gs>
              </a:gsLst>
              <a:lin ang="5400000" scaled="0"/>
            </a:gradFill>
            <a:ln>
              <a:noFill/>
            </a:ln>
          </p:spPr>
        </p:sp>
        <p:sp>
          <p:nvSpPr>
            <p:cNvPr id="123" name="Google Shape;123;p38"/>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124" name="Google Shape;124;p38"/>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8"/>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8"/>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63BE5D"/>
                </a:gs>
              </a:gsLst>
              <a:lin ang="5400000" scaled="0"/>
            </a:gradFill>
            <a:ln>
              <a:noFill/>
            </a:ln>
          </p:spPr>
        </p:sp>
        <p:sp>
          <p:nvSpPr>
            <p:cNvPr id="127" name="Google Shape;127;p38"/>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8"/>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63BE5D"/>
                </a:gs>
              </a:gsLst>
              <a:lin ang="5400000" scaled="0"/>
            </a:gradFill>
            <a:ln>
              <a:noFill/>
            </a:ln>
          </p:spPr>
        </p:sp>
        <p:sp>
          <p:nvSpPr>
            <p:cNvPr id="129" name="Google Shape;129;p38"/>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38"/>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8"/>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32" name="Google Shape;132;p38"/>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8"/>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8"/>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5" name="Shape 135"/>
        <p:cNvGrpSpPr/>
        <p:nvPr/>
      </p:nvGrpSpPr>
      <p:grpSpPr>
        <a:xfrm>
          <a:off x="0" y="0"/>
          <a:ext cx="0" cy="0"/>
          <a:chOff x="0" y="0"/>
          <a:chExt cx="0" cy="0"/>
        </a:xfrm>
      </p:grpSpPr>
      <p:sp>
        <p:nvSpPr>
          <p:cNvPr id="136" name="Google Shape;136;p3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3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8" name="Google Shape;138;p3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41" name="Shape 141"/>
        <p:cNvGrpSpPr/>
        <p:nvPr/>
      </p:nvGrpSpPr>
      <p:grpSpPr>
        <a:xfrm>
          <a:off x="0" y="0"/>
          <a:ext cx="0" cy="0"/>
          <a:chOff x="0" y="0"/>
          <a:chExt cx="0" cy="0"/>
        </a:xfrm>
      </p:grpSpPr>
      <p:sp>
        <p:nvSpPr>
          <p:cNvPr id="142" name="Google Shape;142;p40"/>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40"/>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44" name="Google Shape;144;p4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7" name="Shape 147"/>
        <p:cNvGrpSpPr/>
        <p:nvPr/>
      </p:nvGrpSpPr>
      <p:grpSpPr>
        <a:xfrm>
          <a:off x="0" y="0"/>
          <a:ext cx="0" cy="0"/>
          <a:chOff x="0" y="0"/>
          <a:chExt cx="0" cy="0"/>
        </a:xfrm>
      </p:grpSpPr>
      <p:sp>
        <p:nvSpPr>
          <p:cNvPr id="148" name="Google Shape;148;p4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41"/>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0" name="Google Shape;150;p41"/>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1" name="Google Shape;151;p4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54" name="Shape 154"/>
        <p:cNvGrpSpPr/>
        <p:nvPr/>
      </p:nvGrpSpPr>
      <p:grpSpPr>
        <a:xfrm>
          <a:off x="0" y="0"/>
          <a:ext cx="0" cy="0"/>
          <a:chOff x="0" y="0"/>
          <a:chExt cx="0" cy="0"/>
        </a:xfrm>
      </p:grpSpPr>
      <p:sp>
        <p:nvSpPr>
          <p:cNvPr id="155" name="Google Shape;155;p42"/>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42"/>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57" name="Google Shape;157;p42"/>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8" name="Google Shape;158;p42"/>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59" name="Google Shape;159;p42"/>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60" name="Google Shape;160;p4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1000"/>
              <a:buFont typeface="Twentieth Century"/>
              <a:buNone/>
              <a:defRPr/>
            </a:lvl1pPr>
            <a:lvl2pPr indent="0" lvl="1" marL="0" algn="r">
              <a:spcBef>
                <a:spcPts val="0"/>
              </a:spcBef>
              <a:spcAft>
                <a:spcPts val="0"/>
              </a:spcAft>
              <a:buClr>
                <a:schemeClr val="lt1"/>
              </a:buClr>
              <a:buSzPts val="1000"/>
              <a:buFont typeface="Twentieth Century"/>
              <a:buNone/>
              <a:defRPr/>
            </a:lvl2pPr>
            <a:lvl3pPr indent="0" lvl="2" marL="0" algn="r">
              <a:spcBef>
                <a:spcPts val="0"/>
              </a:spcBef>
              <a:spcAft>
                <a:spcPts val="0"/>
              </a:spcAft>
              <a:buClr>
                <a:schemeClr val="lt1"/>
              </a:buClr>
              <a:buSzPts val="1000"/>
              <a:buFont typeface="Twentieth Century"/>
              <a:buNone/>
              <a:defRPr/>
            </a:lvl3pPr>
            <a:lvl4pPr indent="0" lvl="3" marL="0" algn="r">
              <a:spcBef>
                <a:spcPts val="0"/>
              </a:spcBef>
              <a:spcAft>
                <a:spcPts val="0"/>
              </a:spcAft>
              <a:buClr>
                <a:schemeClr val="lt1"/>
              </a:buClr>
              <a:buSzPts val="1000"/>
              <a:buFont typeface="Twentieth Century"/>
              <a:buNone/>
              <a:defRPr/>
            </a:lvl4pPr>
            <a:lvl5pPr indent="0" lvl="4" marL="0" algn="r">
              <a:spcBef>
                <a:spcPts val="0"/>
              </a:spcBef>
              <a:spcAft>
                <a:spcPts val="0"/>
              </a:spcAft>
              <a:buClr>
                <a:schemeClr val="lt1"/>
              </a:buClr>
              <a:buSzPts val="1000"/>
              <a:buFont typeface="Twentieth Century"/>
              <a:buNone/>
              <a:defRPr/>
            </a:lvl5pPr>
            <a:lvl6pPr indent="0" lvl="5" marL="0" algn="r">
              <a:spcBef>
                <a:spcPts val="0"/>
              </a:spcBef>
              <a:spcAft>
                <a:spcPts val="0"/>
              </a:spcAft>
              <a:buClr>
                <a:schemeClr val="lt1"/>
              </a:buClr>
              <a:buSzPts val="1000"/>
              <a:buFont typeface="Twentieth Century"/>
              <a:buNone/>
              <a:defRPr/>
            </a:lvl6pPr>
            <a:lvl7pPr indent="0" lvl="6" marL="0" algn="r">
              <a:spcBef>
                <a:spcPts val="0"/>
              </a:spcBef>
              <a:spcAft>
                <a:spcPts val="0"/>
              </a:spcAft>
              <a:buClr>
                <a:schemeClr val="lt1"/>
              </a:buClr>
              <a:buSzPts val="1000"/>
              <a:buFont typeface="Twentieth Century"/>
              <a:buNone/>
              <a:defRPr/>
            </a:lvl7pPr>
            <a:lvl8pPr indent="0" lvl="7" marL="0" algn="r">
              <a:spcBef>
                <a:spcPts val="0"/>
              </a:spcBef>
              <a:spcAft>
                <a:spcPts val="0"/>
              </a:spcAft>
              <a:buClr>
                <a:schemeClr val="lt1"/>
              </a:buClr>
              <a:buSzPts val="1000"/>
              <a:buFont typeface="Twentieth Century"/>
              <a:buNone/>
              <a:defRPr/>
            </a:lvl8pPr>
            <a:lvl9pPr indent="0" lvl="8" marL="0" algn="r">
              <a:spcBef>
                <a:spcPts val="0"/>
              </a:spcBef>
              <a:spcAft>
                <a:spcPts val="0"/>
              </a:spcAft>
              <a:buClr>
                <a:schemeClr val="lt1"/>
              </a:buClr>
              <a:buSzPts val="1000"/>
              <a:buFont typeface="Twentieth Century"/>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23" Type="http://schemas.openxmlformats.org/officeDocument/2006/relationships/theme" Target="../theme/theme2.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33"/>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 name="Google Shape;11;p33"/>
          <p:cNvGrpSpPr/>
          <p:nvPr/>
        </p:nvGrpSpPr>
        <p:grpSpPr>
          <a:xfrm>
            <a:off x="-14288" y="0"/>
            <a:ext cx="12053888" cy="6858001"/>
            <a:chOff x="-14288" y="0"/>
            <a:chExt cx="12053888" cy="6858001"/>
          </a:xfrm>
        </p:grpSpPr>
        <p:grpSp>
          <p:nvGrpSpPr>
            <p:cNvPr id="12" name="Google Shape;12;p33"/>
            <p:cNvGrpSpPr/>
            <p:nvPr/>
          </p:nvGrpSpPr>
          <p:grpSpPr>
            <a:xfrm>
              <a:off x="-14288" y="0"/>
              <a:ext cx="1220788" cy="6858001"/>
              <a:chOff x="-14288" y="0"/>
              <a:chExt cx="1220788" cy="6858001"/>
            </a:xfrm>
          </p:grpSpPr>
          <p:sp>
            <p:nvSpPr>
              <p:cNvPr id="13" name="Google Shape;13;p33"/>
              <p:cNvSpPr/>
              <p:nvPr/>
            </p:nvSpPr>
            <p:spPr>
              <a:xfrm>
                <a:off x="114300"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3"/>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3"/>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3"/>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3BE5D"/>
                  </a:gs>
                </a:gsLst>
                <a:lin ang="5400000" scaled="0"/>
              </a:gradFill>
              <a:ln>
                <a:noFill/>
              </a:ln>
            </p:spPr>
          </p:sp>
          <p:sp>
            <p:nvSpPr>
              <p:cNvPr id="17" name="Google Shape;17;p33"/>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3"/>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3BE5D"/>
                  </a:gs>
                </a:gsLst>
                <a:lin ang="5400000" scaled="0"/>
              </a:gradFill>
              <a:ln>
                <a:noFill/>
              </a:ln>
            </p:spPr>
          </p:sp>
          <p:sp>
            <p:nvSpPr>
              <p:cNvPr id="19" name="Google Shape;19;p33"/>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20" name="Google Shape;20;p33"/>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3"/>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3"/>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3BE5D"/>
                  </a:gs>
                </a:gsLst>
                <a:lin ang="5400000" scaled="0"/>
              </a:gradFill>
              <a:ln>
                <a:noFill/>
              </a:ln>
            </p:spPr>
          </p:sp>
          <p:sp>
            <p:nvSpPr>
              <p:cNvPr id="23" name="Google Shape;23;p33"/>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33"/>
              <p:cNvCxnSpPr/>
              <p:nvPr/>
            </p:nvCxnSpPr>
            <p:spPr>
              <a:xfrm>
                <a:off x="-4763" y="9525"/>
                <a:ext cx="0" cy="0"/>
              </a:xfrm>
              <a:prstGeom prst="straightConnector1">
                <a:avLst/>
              </a:prstGeom>
              <a:gradFill>
                <a:gsLst>
                  <a:gs pos="0">
                    <a:schemeClr val="lt2"/>
                  </a:gs>
                  <a:gs pos="100000">
                    <a:srgbClr val="63BE5D"/>
                  </a:gs>
                </a:gsLst>
                <a:lin ang="5400000" scaled="0"/>
              </a:gradFill>
              <a:ln cap="flat" cmpd="sng" w="9525">
                <a:solidFill>
                  <a:srgbClr val="FFFFFF"/>
                </a:solidFill>
                <a:prstDash val="solid"/>
                <a:miter lim="800000"/>
                <a:headEnd len="med" w="med" type="none"/>
                <a:tailEnd len="med" w="med" type="none"/>
              </a:ln>
            </p:spPr>
          </p:cxnSp>
          <p:sp>
            <p:nvSpPr>
              <p:cNvPr id="25" name="Google Shape;25;p33"/>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63BE5D"/>
                  </a:gs>
                </a:gsLst>
                <a:lin ang="5400000" scaled="0"/>
              </a:gradFill>
              <a:ln>
                <a:noFill/>
              </a:ln>
            </p:spPr>
          </p:sp>
          <p:sp>
            <p:nvSpPr>
              <p:cNvPr id="26" name="Google Shape;26;p33"/>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3BE5D"/>
                  </a:gs>
                </a:gsLst>
                <a:lin ang="5400000" scaled="0"/>
              </a:gradFill>
              <a:ln>
                <a:noFill/>
              </a:ln>
            </p:spPr>
          </p:sp>
          <p:sp>
            <p:nvSpPr>
              <p:cNvPr id="27" name="Google Shape;27;p33"/>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28" name="Google Shape;28;p33"/>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3"/>
              <p:cNvSpPr/>
              <p:nvPr/>
            </p:nvSpPr>
            <p:spPr>
              <a:xfrm>
                <a:off x="133350"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3"/>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3BE5D"/>
                  </a:gs>
                </a:gsLst>
                <a:lin ang="5400000" scaled="0"/>
              </a:gradFill>
              <a:ln>
                <a:noFill/>
              </a:ln>
            </p:spPr>
          </p:sp>
          <p:sp>
            <p:nvSpPr>
              <p:cNvPr id="31" name="Google Shape;31;p33"/>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3"/>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3BE5D"/>
                  </a:gs>
                </a:gsLst>
                <a:lin ang="5400000" scaled="0"/>
              </a:gradFill>
              <a:ln>
                <a:noFill/>
              </a:ln>
            </p:spPr>
          </p:sp>
          <p:sp>
            <p:nvSpPr>
              <p:cNvPr id="33" name="Google Shape;33;p33"/>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3"/>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3BE5D"/>
                  </a:gs>
                </a:gsLst>
                <a:lin ang="5400000" scaled="0"/>
              </a:gradFill>
              <a:ln>
                <a:noFill/>
              </a:ln>
            </p:spPr>
          </p:sp>
          <p:sp>
            <p:nvSpPr>
              <p:cNvPr id="35" name="Google Shape;35;p33"/>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36" name="Google Shape;36;p33"/>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3"/>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3"/>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3BE5D"/>
                  </a:gs>
                </a:gsLst>
                <a:lin ang="5400000" scaled="0"/>
              </a:gradFill>
              <a:ln>
                <a:noFill/>
              </a:ln>
            </p:spPr>
          </p:sp>
          <p:sp>
            <p:nvSpPr>
              <p:cNvPr id="39" name="Google Shape;39;p33"/>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33"/>
            <p:cNvGrpSpPr/>
            <p:nvPr/>
          </p:nvGrpSpPr>
          <p:grpSpPr>
            <a:xfrm>
              <a:off x="11364912" y="0"/>
              <a:ext cx="674688" cy="6848476"/>
              <a:chOff x="11364912" y="0"/>
              <a:chExt cx="674688" cy="6848476"/>
            </a:xfrm>
          </p:grpSpPr>
          <p:sp>
            <p:nvSpPr>
              <p:cNvPr id="41" name="Google Shape;41;p33"/>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D8FC68">
                      <a:alpha val="80000"/>
                    </a:srgbClr>
                  </a:gs>
                  <a:gs pos="100000">
                    <a:srgbClr val="63BE5D">
                      <a:alpha val="60000"/>
                    </a:srgbClr>
                  </a:gs>
                </a:gsLst>
                <a:lin ang="5400000" scaled="0"/>
              </a:gradFill>
              <a:ln>
                <a:noFill/>
              </a:ln>
            </p:spPr>
          </p:sp>
          <p:sp>
            <p:nvSpPr>
              <p:cNvPr id="42" name="Google Shape;42;p33"/>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3"/>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3"/>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D8FC68">
                      <a:alpha val="80000"/>
                    </a:srgbClr>
                  </a:gs>
                  <a:gs pos="100000">
                    <a:srgbClr val="63BE5D">
                      <a:alpha val="60000"/>
                    </a:srgbClr>
                  </a:gs>
                </a:gsLst>
                <a:lin ang="5400000" scaled="0"/>
              </a:gradFill>
              <a:ln>
                <a:noFill/>
              </a:ln>
            </p:spPr>
          </p:sp>
          <p:sp>
            <p:nvSpPr>
              <p:cNvPr id="45" name="Google Shape;45;p33"/>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3"/>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D8FC68">
                      <a:alpha val="80000"/>
                    </a:srgbClr>
                  </a:gs>
                  <a:gs pos="100000">
                    <a:srgbClr val="63BE5D">
                      <a:alpha val="60000"/>
                    </a:srgbClr>
                  </a:gs>
                </a:gsLst>
                <a:lin ang="5400000" scaled="0"/>
              </a:gradFill>
              <a:ln>
                <a:noFill/>
              </a:ln>
            </p:spPr>
          </p:sp>
          <p:sp>
            <p:nvSpPr>
              <p:cNvPr id="47" name="Google Shape;47;p33"/>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3"/>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D8FC68">
                      <a:alpha val="80000"/>
                    </a:srgbClr>
                  </a:gs>
                  <a:gs pos="100000">
                    <a:srgbClr val="63BE5D">
                      <a:alpha val="60000"/>
                    </a:srgbClr>
                  </a:gs>
                </a:gsLst>
                <a:lin ang="5400000" scaled="0"/>
              </a:gradFill>
              <a:ln>
                <a:noFill/>
              </a:ln>
            </p:spPr>
          </p:sp>
          <p:sp>
            <p:nvSpPr>
              <p:cNvPr id="49" name="Google Shape;49;p33"/>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3"/>
              <p:cNvSpPr/>
              <p:nvPr/>
            </p:nvSpPr>
            <p:spPr>
              <a:xfrm>
                <a:off x="11939587" y="6596063"/>
                <a:ext cx="23813" cy="252413"/>
              </a:xfrm>
              <a:prstGeom prst="rect">
                <a:avLst/>
              </a:pr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3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3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spcAft>
                <a:spcPts val="0"/>
              </a:spcAft>
              <a:buClr>
                <a:schemeClr val="lt1"/>
              </a:buClr>
              <a:buSzPts val="1050"/>
              <a:buFont typeface="Twentieth Century"/>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hyperlink" Target="https://docs.google.com/document/d/1k4jdwJ6i6aY29EJOm0qlpWWRqQ2M7rRI/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docs.google.com/document/d/1zzQXeDYK6toqZT-cBYGVUAArrr3pGcTt/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s://docs.google.com/document/d/1zzQXeDYK6toqZT-cBYGVUAArrr3pGcTt/edit" TargetMode="External"/><Relationship Id="rId5" Type="http://schemas.openxmlformats.org/officeDocument/2006/relationships/hyperlink" Target="https://docs.google.com/document/d/1zzQXeDYK6toqZT-cBYGVUAArrr3pGcTt/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google.com/document/d/1RnqvQ8l1-wjpbPb6HRqdRv7fUmCq15qYHTR5X7xgLQI/edit" TargetMode="External"/><Relationship Id="rId4" Type="http://schemas.openxmlformats.org/officeDocument/2006/relationships/image" Target="../media/image34.png"/><Relationship Id="rId5" Type="http://schemas.openxmlformats.org/officeDocument/2006/relationships/image" Target="../media/image17.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cs.google.com/document/d/1zzQXeDYK6toqZT-cBYGVUAArrr3pGcTt/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hyperlink" Target="https://docs.google.com/spreadsheets/d/1tSLjE01x1HNiKJlHQCdI40bPqey1Ini0/edit?gid=1050809836#gid=105080983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hyperlink" Target="https://drive.google.com/drive/u/0/folders/1fAGLLifWXVd0yuAX5JDYaTXVzri2C_J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hyperlink" Target="https://drive.google.com/drive/u/0/folders/1zcsKndHu52UExYfaCDMqEnmq654FIN2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hyperlink" Target="https://docs.google.com/document/d/1k4jdwJ6i6aY29EJOm0qlpWWRqQ2M7rRI/ed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Window" id="251" name="Google Shape;251;p1"/>
          <p:cNvPicPr preferRelativeResize="0"/>
          <p:nvPr>
            <p:ph idx="2" type="pic"/>
          </p:nvPr>
        </p:nvPicPr>
        <p:blipFill rotWithShape="1">
          <a:blip r:embed="rId3">
            <a:alphaModFix/>
          </a:blip>
          <a:srcRect b="100000" l="-3150" r="3147" t="-100000"/>
          <a:stretch/>
        </p:blipFill>
        <p:spPr>
          <a:xfrm>
            <a:off x="300470" y="206391"/>
            <a:ext cx="11891530" cy="1480366"/>
          </a:xfrm>
          <a:prstGeom prst="rect">
            <a:avLst/>
          </a:prstGeom>
          <a:noFill/>
          <a:ln>
            <a:noFill/>
          </a:ln>
        </p:spPr>
      </p:pic>
      <p:sp>
        <p:nvSpPr>
          <p:cNvPr id="252" name="Google Shape;252;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sp>
        <p:nvSpPr>
          <p:cNvPr id="253" name="Google Shape;253;p1"/>
          <p:cNvSpPr txBox="1"/>
          <p:nvPr/>
        </p:nvSpPr>
        <p:spPr>
          <a:xfrm>
            <a:off x="4732585" y="3695445"/>
            <a:ext cx="3027300"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MX" sz="4000" u="none" cap="none" strike="noStrike">
                <a:solidFill>
                  <a:schemeClr val="dk1"/>
                </a:solidFill>
                <a:latin typeface="Work Sans Medium"/>
                <a:ea typeface="Work Sans Medium"/>
                <a:cs typeface="Work Sans Medium"/>
                <a:sym typeface="Work Sans Medium"/>
              </a:rPr>
              <a:t>TechCraft Dynamics</a:t>
            </a:r>
            <a:endParaRPr b="0" i="0" sz="1400" u="none" cap="none" strike="noStrike">
              <a:solidFill>
                <a:srgbClr val="000000"/>
              </a:solidFill>
              <a:latin typeface="Arial"/>
              <a:ea typeface="Arial"/>
              <a:cs typeface="Arial"/>
              <a:sym typeface="Arial"/>
            </a:endParaRPr>
          </a:p>
        </p:txBody>
      </p:sp>
      <p:pic>
        <p:nvPicPr>
          <p:cNvPr descr="Window" id="254" name="Google Shape;254;p1"/>
          <p:cNvPicPr preferRelativeResize="0"/>
          <p:nvPr/>
        </p:nvPicPr>
        <p:blipFill rotWithShape="1">
          <a:blip r:embed="rId3">
            <a:alphaModFix/>
          </a:blip>
          <a:srcRect b="100000" l="-3150" r="3147" t="-100000"/>
          <a:stretch/>
        </p:blipFill>
        <p:spPr>
          <a:xfrm>
            <a:off x="452870" y="358791"/>
            <a:ext cx="11891530" cy="1480366"/>
          </a:xfrm>
          <a:prstGeom prst="rect">
            <a:avLst/>
          </a:prstGeom>
          <a:noFill/>
          <a:ln>
            <a:noFill/>
          </a:ln>
        </p:spPr>
      </p:pic>
      <p:pic>
        <p:nvPicPr>
          <p:cNvPr id="255" name="Google Shape;255;p1"/>
          <p:cNvPicPr preferRelativeResize="0"/>
          <p:nvPr/>
        </p:nvPicPr>
        <p:blipFill rotWithShape="1">
          <a:blip r:embed="rId4">
            <a:alphaModFix/>
          </a:blip>
          <a:srcRect b="0" l="0" r="0" t="0"/>
          <a:stretch/>
        </p:blipFill>
        <p:spPr>
          <a:xfrm>
            <a:off x="4586500" y="1581982"/>
            <a:ext cx="2770528" cy="18470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txBox="1"/>
          <p:nvPr/>
        </p:nvSpPr>
        <p:spPr>
          <a:xfrm>
            <a:off x="1415275" y="445496"/>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Alcance</a:t>
            </a:r>
            <a:r>
              <a:rPr b="0" i="0" lang="es-MX" sz="2600" u="none" cap="none" strike="noStrike">
                <a:solidFill>
                  <a:srgbClr val="38AA00"/>
                </a:solidFill>
                <a:latin typeface="Work Sans Light"/>
                <a:ea typeface="Work Sans Light"/>
                <a:cs typeface="Work Sans Light"/>
                <a:sym typeface="Work Sans Light"/>
              </a:rPr>
              <a:t> </a:t>
            </a:r>
            <a:endParaRPr b="0" i="0" sz="1800" u="none" cap="none" strike="noStrike">
              <a:solidFill>
                <a:schemeClr val="dk1"/>
              </a:solidFill>
              <a:latin typeface="Calibri"/>
              <a:ea typeface="Calibri"/>
              <a:cs typeface="Calibri"/>
              <a:sym typeface="Calibri"/>
            </a:endParaRPr>
          </a:p>
        </p:txBody>
      </p:sp>
      <p:cxnSp>
        <p:nvCxnSpPr>
          <p:cNvPr id="326" name="Google Shape;326;p29"/>
          <p:cNvCxnSpPr>
            <a:stCxn id="325" idx="1"/>
          </p:cNvCxnSpPr>
          <p:nvPr/>
        </p:nvCxnSpPr>
        <p:spPr>
          <a:xfrm flipH="1" rot="10800000">
            <a:off x="1415275" y="934011"/>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327" name="Google Shape;327;p29"/>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328" name="Google Shape;328;p29"/>
          <p:cNvSpPr txBox="1"/>
          <p:nvPr/>
        </p:nvSpPr>
        <p:spPr>
          <a:xfrm>
            <a:off x="1242775" y="1109927"/>
            <a:ext cx="5214900" cy="5170616"/>
          </a:xfrm>
          <a:prstGeom prst="rect">
            <a:avLst/>
          </a:prstGeom>
          <a:noFill/>
          <a:ln>
            <a:noFill/>
          </a:ln>
        </p:spPr>
        <p:txBody>
          <a:bodyPr anchorCtr="0" anchor="t" bIns="91425" lIns="91425" spcFirstLastPara="1" rIns="91425" wrap="square" tIns="91425">
            <a:spAutoFit/>
          </a:bodyPr>
          <a:lstStyle/>
          <a:p>
            <a:pPr indent="-285750" lvl="0" marL="285750" marR="0" rtl="0" algn="just">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Registro Completo de Transacciones</a:t>
            </a:r>
            <a:r>
              <a:rPr b="0" i="0" lang="es-MX" sz="1800" u="none" strike="noStrike">
                <a:solidFill>
                  <a:srgbClr val="000000"/>
                </a:solidFill>
                <a:latin typeface="Arial"/>
                <a:ea typeface="Arial"/>
                <a:cs typeface="Arial"/>
                <a:sym typeface="Arial"/>
              </a:rPr>
              <a:t>: El sistema permitirá registrar y rastrear todas las entradas y salidas de inventario, manteniendo un historial completo de todas las transacciones realizadas, incluyendo compras, ventas, devoluciones y transferencias.</a:t>
            </a:r>
            <a:endParaRPr/>
          </a:p>
          <a:p>
            <a:pPr indent="-285750" lvl="0" marL="285750" marR="0" rtl="0" algn="just">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Gestión Eficiente de Proveedores</a:t>
            </a:r>
            <a:r>
              <a:rPr b="0" i="0" lang="es-MX" sz="1800" u="none" strike="noStrike">
                <a:solidFill>
                  <a:srgbClr val="000000"/>
                </a:solidFill>
                <a:latin typeface="Arial"/>
                <a:ea typeface="Arial"/>
                <a:cs typeface="Arial"/>
                <a:sym typeface="Arial"/>
              </a:rPr>
              <a:t>: El proyecto permitirá la gestión detallada de la información de los proveedores, facilitando la toma de decisiones en cuanto a compras y asegurando un flujo constante de productos.</a:t>
            </a:r>
            <a:endParaRPr/>
          </a:p>
          <a:p>
            <a:pPr indent="-285750" lvl="0" marL="285750" marR="0" rtl="0" algn="just">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Interfaz de Usuario Intuitiva</a:t>
            </a:r>
            <a:r>
              <a:rPr b="0" i="0" lang="es-MX" sz="1800" u="none" strike="noStrike">
                <a:solidFill>
                  <a:srgbClr val="000000"/>
                </a:solidFill>
                <a:latin typeface="Arial"/>
                <a:ea typeface="Arial"/>
                <a:cs typeface="Arial"/>
                <a:sym typeface="Arial"/>
              </a:rPr>
              <a:t>: El proyecto alcanzará el diseño de una interfaz de usuario amigable y accesible, que permita una interacción sencilla y eficiente con todas las funcionalidades del sistema, mejorando la experiencia del usuario y optimizando el tiempo de gestión.</a:t>
            </a:r>
            <a:endParaRPr b="0" i="0" sz="1800" u="none" cap="none" strike="noStrike">
              <a:solidFill>
                <a:srgbClr val="0D0D0D"/>
              </a:solidFill>
              <a:highlight>
                <a:srgbClr val="FFFFFF"/>
              </a:highlight>
              <a:latin typeface="Roboto"/>
              <a:ea typeface="Roboto"/>
              <a:cs typeface="Roboto"/>
              <a:sym typeface="Roboto"/>
            </a:endParaRPr>
          </a:p>
        </p:txBody>
      </p:sp>
      <p:sp>
        <p:nvSpPr>
          <p:cNvPr id="329" name="Google Shape;329;p29">
            <a:hlinkClick r:id="rId4"/>
          </p:cNvPr>
          <p:cNvSpPr txBox="1"/>
          <p:nvPr/>
        </p:nvSpPr>
        <p:spPr>
          <a:xfrm flipH="1">
            <a:off x="10529325" y="6372850"/>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Calibri"/>
                <a:ea typeface="Calibri"/>
                <a:cs typeface="Calibri"/>
                <a:sym typeface="Calibri"/>
              </a:rPr>
              <a:t>Ver documento</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txBox="1"/>
          <p:nvPr/>
        </p:nvSpPr>
        <p:spPr>
          <a:xfrm>
            <a:off x="1399233" y="237093"/>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lang="es-MX" sz="2600">
                <a:solidFill>
                  <a:schemeClr val="dk1"/>
                </a:solidFill>
                <a:latin typeface="Work Sans Light"/>
                <a:ea typeface="Work Sans Light"/>
                <a:cs typeface="Work Sans Light"/>
                <a:sym typeface="Work Sans Light"/>
              </a:rPr>
              <a:t>Justificación.</a:t>
            </a:r>
            <a:endParaRPr b="0" i="0" sz="1800" u="none" cap="none" strike="noStrike">
              <a:solidFill>
                <a:schemeClr val="dk1"/>
              </a:solidFill>
              <a:latin typeface="Calibri"/>
              <a:ea typeface="Calibri"/>
              <a:cs typeface="Calibri"/>
              <a:sym typeface="Calibri"/>
            </a:endParaRPr>
          </a:p>
        </p:txBody>
      </p:sp>
      <p:cxnSp>
        <p:nvCxnSpPr>
          <p:cNvPr id="335" name="Google Shape;335;p30"/>
          <p:cNvCxnSpPr>
            <a:stCxn id="334" idx="1"/>
          </p:cNvCxnSpPr>
          <p:nvPr/>
        </p:nvCxnSpPr>
        <p:spPr>
          <a:xfrm flipH="1" rot="10800000">
            <a:off x="1399233" y="725608"/>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336" name="Google Shape;336;p30"/>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337" name="Google Shape;337;p30"/>
          <p:cNvSpPr txBox="1"/>
          <p:nvPr/>
        </p:nvSpPr>
        <p:spPr>
          <a:xfrm>
            <a:off x="1399233" y="874595"/>
            <a:ext cx="5994896" cy="6217056"/>
          </a:xfrm>
          <a:prstGeom prst="rect">
            <a:avLst/>
          </a:prstGeom>
          <a:noFill/>
          <a:ln>
            <a:noFill/>
          </a:ln>
        </p:spPr>
        <p:txBody>
          <a:bodyPr anchorCtr="0" anchor="t" bIns="91425" lIns="91425" spcFirstLastPara="1" rIns="91425" wrap="square" tIns="91425">
            <a:spAutoFit/>
          </a:bodyPr>
          <a:lstStyle/>
          <a:p>
            <a:pPr indent="0" lvl="0" marL="0" marR="0" rtl="0" algn="l">
              <a:spcBef>
                <a:spcPts val="1200"/>
              </a:spcBef>
              <a:spcAft>
                <a:spcPts val="0"/>
              </a:spcAft>
              <a:buNone/>
            </a:pPr>
            <a:r>
              <a:rPr b="0" i="0" lang="es-MX" sz="1600" u="none" strike="noStrike">
                <a:solidFill>
                  <a:srgbClr val="000000"/>
                </a:solidFill>
                <a:latin typeface="Arial"/>
                <a:ea typeface="Arial"/>
                <a:cs typeface="Arial"/>
                <a:sym typeface="Arial"/>
              </a:rPr>
              <a:t>El software </a:t>
            </a:r>
            <a:r>
              <a:rPr b="1" i="0" lang="es-MX" sz="1600" u="none" strike="noStrike">
                <a:solidFill>
                  <a:srgbClr val="000000"/>
                </a:solidFill>
                <a:latin typeface="Arial"/>
                <a:ea typeface="Arial"/>
                <a:cs typeface="Arial"/>
                <a:sym typeface="Arial"/>
              </a:rPr>
              <a:t>TechCraft Dynamics</a:t>
            </a:r>
            <a:r>
              <a:rPr b="0" i="0" lang="es-MX" sz="1600" u="none" strike="noStrike">
                <a:solidFill>
                  <a:srgbClr val="000000"/>
                </a:solidFill>
                <a:latin typeface="Arial"/>
                <a:ea typeface="Arial"/>
                <a:cs typeface="Arial"/>
                <a:sym typeface="Arial"/>
              </a:rPr>
              <a:t> permite el control de inventario facilitando la gestión de ventas, productos y proveedores. Este sistema permitirá un seguimiento preciso y organizado de las operaciones comerciales, optimizando el tiempo dedicado a estas actividades y proporcionando un control detallado de las ganancias y pérdidas, lo que favorecerá una mejor estabilidad económica y eficiencia operativa. Además, al automatizar estos procesos, se reducirá significativamente el margen de error humano, garantizando la exactitud de los datos y evitando problemas derivados de registros manuales incorrectos.</a:t>
            </a:r>
            <a:endParaRPr b="0" sz="2000">
              <a:solidFill>
                <a:schemeClr val="lt1"/>
              </a:solidFill>
              <a:latin typeface="Twentieth Century"/>
              <a:ea typeface="Twentieth Century"/>
              <a:cs typeface="Twentieth Century"/>
              <a:sym typeface="Twentieth Century"/>
            </a:endParaRPr>
          </a:p>
          <a:p>
            <a:pPr indent="0" lvl="0" marL="0" marR="0" rtl="0" algn="l">
              <a:spcBef>
                <a:spcPts val="2400"/>
              </a:spcBef>
              <a:spcAft>
                <a:spcPts val="1200"/>
              </a:spcAft>
              <a:buNone/>
            </a:pPr>
            <a:r>
              <a:rPr b="0" i="0" lang="es-MX" sz="1600" u="none" strike="noStrike">
                <a:solidFill>
                  <a:srgbClr val="000000"/>
                </a:solidFill>
                <a:latin typeface="Arial"/>
                <a:ea typeface="Arial"/>
                <a:cs typeface="Arial"/>
                <a:sym typeface="Arial"/>
              </a:rPr>
              <a:t>Gracias a sus herramientas avanzadas de generación de reportes y análisis en tiempo real, el sistema apoyará la toma de decisiones informadas, ayudando a optimizar el uso de recursos y asegurando que los productos estén siempre disponibles en el momento adecuado. Esto no solo mejorará la eficiencia en la gestión de inventarios, sino también la relación con los proveedores, permitiendo mantener un flujo constante de productos y evitar quiebres de stock. Asimismo, al facilitar la escalabilidad del negocio y ofrecer una mejor experiencia al cliente, TechCraft Dynamics se convierte en una solución clave para garantizar el crecimiento sostenible de la empresa.</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pic>
        <p:nvPicPr>
          <p:cNvPr id="343" name="Google Shape;343;p9"/>
          <p:cNvPicPr preferRelativeResize="0"/>
          <p:nvPr/>
        </p:nvPicPr>
        <p:blipFill rotWithShape="1">
          <a:blip r:embed="rId3">
            <a:alphaModFix/>
          </a:blip>
          <a:srcRect b="0" l="0" r="0" t="0"/>
          <a:stretch/>
        </p:blipFill>
        <p:spPr>
          <a:xfrm>
            <a:off x="1771650" y="2133600"/>
            <a:ext cx="8944567" cy="4058652"/>
          </a:xfrm>
          <a:prstGeom prst="rect">
            <a:avLst/>
          </a:prstGeom>
          <a:noFill/>
          <a:ln>
            <a:noFill/>
          </a:ln>
        </p:spPr>
      </p:pic>
      <p:sp>
        <p:nvSpPr>
          <p:cNvPr id="344" name="Google Shape;344;p9"/>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sin implementar el software </a:t>
            </a:r>
            <a:endParaRPr b="0" i="0" sz="2800" u="none" cap="none" strike="noStrike">
              <a:solidFill>
                <a:schemeClr val="dk1"/>
              </a:solidFill>
              <a:latin typeface="Calibri"/>
              <a:ea typeface="Calibri"/>
              <a:cs typeface="Calibri"/>
              <a:sym typeface="Calibri"/>
            </a:endParaRPr>
          </a:p>
        </p:txBody>
      </p:sp>
      <p:sp>
        <p:nvSpPr>
          <p:cNvPr id="345" name="Google Shape;345;p9">
            <a:hlinkClick r:id="rId4"/>
          </p:cNvPr>
          <p:cNvSpPr txBox="1"/>
          <p:nvPr/>
        </p:nvSpPr>
        <p:spPr>
          <a:xfrm>
            <a:off x="10858500" y="6211669"/>
            <a:ext cx="12287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Twentieth Century"/>
                <a:ea typeface="Twentieth Century"/>
                <a:cs typeface="Twentieth Century"/>
                <a:sym typeface="Twentieth Century"/>
              </a:rPr>
              <a:t>Ver 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pic>
        <p:nvPicPr>
          <p:cNvPr id="351" name="Google Shape;351;g1f4ed825787_2_176"/>
          <p:cNvPicPr preferRelativeResize="0"/>
          <p:nvPr/>
        </p:nvPicPr>
        <p:blipFill rotWithShape="1">
          <a:blip r:embed="rId3">
            <a:alphaModFix/>
          </a:blip>
          <a:srcRect b="0" l="0" r="0" t="0"/>
          <a:stretch/>
        </p:blipFill>
        <p:spPr>
          <a:xfrm>
            <a:off x="1005138" y="2221949"/>
            <a:ext cx="9962147" cy="4273416"/>
          </a:xfrm>
          <a:prstGeom prst="rect">
            <a:avLst/>
          </a:prstGeom>
          <a:noFill/>
          <a:ln>
            <a:noFill/>
          </a:ln>
        </p:spPr>
      </p:pic>
      <p:sp>
        <p:nvSpPr>
          <p:cNvPr id="352" name="Google Shape;352;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al implementar el software </a:t>
            </a:r>
            <a:endParaRPr b="0" i="0" sz="2800" u="none" cap="none" strike="noStrike">
              <a:solidFill>
                <a:schemeClr val="dk1"/>
              </a:solidFill>
              <a:latin typeface="Calibri"/>
              <a:ea typeface="Calibri"/>
              <a:cs typeface="Calibri"/>
              <a:sym typeface="Calibri"/>
            </a:endParaRPr>
          </a:p>
        </p:txBody>
      </p:sp>
      <p:sp>
        <p:nvSpPr>
          <p:cNvPr id="353" name="Google Shape;353;g1f4ed825787_2_176"/>
          <p:cNvSpPr txBox="1"/>
          <p:nvPr/>
        </p:nvSpPr>
        <p:spPr>
          <a:xfrm>
            <a:off x="11053010" y="6172200"/>
            <a:ext cx="12723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u="sng">
                <a:solidFill>
                  <a:schemeClr val="dk1"/>
                </a:solidFill>
                <a:latin typeface="Twentieth Century"/>
                <a:ea typeface="Twentieth Century"/>
                <a:cs typeface="Twentieth Century"/>
                <a:sym typeface="Twentieth Century"/>
                <a:hlinkClick r:id="rId4">
                  <a:extLst>
                    <a:ext uri="{A12FA001-AC4F-418D-AE19-62706E023703}">
                      <ahyp:hlinkClr val="tx"/>
                    </a:ext>
                  </a:extLst>
                </a:hlinkClick>
              </a:rPr>
              <a:t>Ver</a:t>
            </a:r>
            <a:r>
              <a:rPr lang="es-MX" sz="1800" u="sng">
                <a:solidFill>
                  <a:srgbClr val="FFCE23"/>
                </a:solidFill>
                <a:latin typeface="Twentieth Century"/>
                <a:ea typeface="Twentieth Century"/>
                <a:cs typeface="Twentieth Century"/>
                <a:sym typeface="Twentieth Century"/>
                <a:hlinkClick r:id="rId5">
                  <a:extLst>
                    <a:ext uri="{A12FA001-AC4F-418D-AE19-62706E023703}">
                      <ahyp:hlinkClr val="tx"/>
                    </a:ext>
                  </a:extLst>
                </a:hlinkClick>
              </a:rPr>
              <a:t> </a:t>
            </a:r>
            <a:r>
              <a:rPr lang="es-MX" sz="1800">
                <a:solidFill>
                  <a:schemeClr val="dk1"/>
                </a:solidFill>
                <a:latin typeface="Twentieth Century"/>
                <a:ea typeface="Twentieth Century"/>
                <a:cs typeface="Twentieth Century"/>
                <a:sym typeface="Twentieth Century"/>
              </a:rPr>
              <a:t>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359" name="Google Shape;359;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60" name="Google Shape;360;p10"/>
          <p:cNvSpPr txBox="1"/>
          <p:nvPr/>
        </p:nvSpPr>
        <p:spPr>
          <a:xfrm>
            <a:off x="1409700" y="2038350"/>
            <a:ext cx="8839200" cy="212362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strike="noStrike">
                <a:solidFill>
                  <a:srgbClr val="000000"/>
                </a:solidFill>
                <a:latin typeface="Arial"/>
                <a:ea typeface="Arial"/>
                <a:cs typeface="Arial"/>
                <a:sym typeface="Arial"/>
              </a:rPr>
              <a:t>La técnica de recolección de datos que se utilizó fue una encuesta que consta de 10 preguntas y con un total de 30 personas encuestadas, la recolección de datos se lleva a cabo por medio de un cuestionario realizado por Google Forms.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361" name="Google Shape;361;p10">
            <a:hlinkClick r:id="rId3"/>
          </p:cNvPr>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Tabulación</a:t>
            </a:r>
            <a:r>
              <a:rPr b="0" i="0" lang="es-MX"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pic>
        <p:nvPicPr>
          <p:cNvPr id="362" name="Google Shape;362;p10"/>
          <p:cNvPicPr preferRelativeResize="0"/>
          <p:nvPr/>
        </p:nvPicPr>
        <p:blipFill rotWithShape="1">
          <a:blip r:embed="rId4">
            <a:alphaModFix/>
          </a:blip>
          <a:srcRect b="0" l="0" r="0" t="0"/>
          <a:stretch/>
        </p:blipFill>
        <p:spPr>
          <a:xfrm>
            <a:off x="1142025" y="3429000"/>
            <a:ext cx="2862749" cy="2973723"/>
          </a:xfrm>
          <a:prstGeom prst="rect">
            <a:avLst/>
          </a:prstGeom>
          <a:noFill/>
          <a:ln>
            <a:noFill/>
          </a:ln>
        </p:spPr>
      </p:pic>
      <p:pic>
        <p:nvPicPr>
          <p:cNvPr id="363" name="Google Shape;363;p10"/>
          <p:cNvPicPr preferRelativeResize="0"/>
          <p:nvPr/>
        </p:nvPicPr>
        <p:blipFill rotWithShape="1">
          <a:blip r:embed="rId5">
            <a:alphaModFix/>
          </a:blip>
          <a:srcRect b="0" l="0" r="0" t="0"/>
          <a:stretch/>
        </p:blipFill>
        <p:spPr>
          <a:xfrm>
            <a:off x="4348238" y="3456626"/>
            <a:ext cx="2784775" cy="2745785"/>
          </a:xfrm>
          <a:prstGeom prst="rect">
            <a:avLst/>
          </a:prstGeom>
          <a:noFill/>
          <a:ln>
            <a:noFill/>
          </a:ln>
        </p:spPr>
      </p:pic>
      <p:pic>
        <p:nvPicPr>
          <p:cNvPr id="364" name="Google Shape;364;p10"/>
          <p:cNvPicPr preferRelativeResize="0"/>
          <p:nvPr/>
        </p:nvPicPr>
        <p:blipFill rotWithShape="1">
          <a:blip r:embed="rId6">
            <a:alphaModFix/>
          </a:blip>
          <a:srcRect b="0" l="0" r="0" t="0"/>
          <a:stretch/>
        </p:blipFill>
        <p:spPr>
          <a:xfrm>
            <a:off x="7877121" y="3699014"/>
            <a:ext cx="2712015" cy="25033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graphicFrame>
        <p:nvGraphicFramePr>
          <p:cNvPr id="370" name="Google Shape;370;p12"/>
          <p:cNvGraphicFramePr/>
          <p:nvPr/>
        </p:nvGraphicFramePr>
        <p:xfrm>
          <a:off x="274025" y="1987337"/>
          <a:ext cx="3000000" cy="3000000"/>
        </p:xfrm>
        <a:graphic>
          <a:graphicData uri="http://schemas.openxmlformats.org/drawingml/2006/table">
            <a:tbl>
              <a:tblPr bandCol="1" bandRow="1">
                <a:noFill/>
                <a:tableStyleId>{08212AA9-F002-4AEE-AB31-5A1A8D6C9F6C}</a:tableStyleId>
              </a:tblPr>
              <a:tblGrid>
                <a:gridCol w="1723650"/>
                <a:gridCol w="4048500"/>
              </a:tblGrid>
              <a:tr h="56885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Identificación del requerimiento:</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200" u="none" cap="none" strike="noStrike">
                          <a:solidFill>
                            <a:srgbClr val="000000"/>
                          </a:solidFill>
                          <a:latin typeface="Arial"/>
                          <a:ea typeface="Arial"/>
                          <a:cs typeface="Arial"/>
                          <a:sym typeface="Arial"/>
                        </a:rPr>
                        <a:t>RF001</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13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Nombre del requerimiento: </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200" u="none" cap="none" strike="noStrike">
                          <a:solidFill>
                            <a:srgbClr val="000000"/>
                          </a:solidFill>
                          <a:latin typeface="Arial"/>
                          <a:ea typeface="Arial"/>
                          <a:cs typeface="Arial"/>
                          <a:sym typeface="Arial"/>
                        </a:rPr>
                        <a:t>Inicio de sesión </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3475">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Características:</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0" i="0" lang="es-MX" sz="1200" u="none" cap="none" strike="noStrike">
                          <a:solidFill>
                            <a:srgbClr val="000000"/>
                          </a:solidFill>
                          <a:latin typeface="Arial"/>
                          <a:ea typeface="Arial"/>
                          <a:cs typeface="Arial"/>
                          <a:sym typeface="Arial"/>
                        </a:rPr>
                        <a:t>Inicio de sesión para ingresar al sistema, para  los  clientes, empleados y administradores.</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14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Descripción del requerimiento:</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spcBef>
                          <a:spcPts val="0"/>
                        </a:spcBef>
                        <a:spcAft>
                          <a:spcPts val="0"/>
                        </a:spcAft>
                        <a:buNone/>
                      </a:pPr>
                      <a:r>
                        <a:rPr b="0" i="0" lang="es-MX" sz="1200" u="none" cap="none" strike="noStrike">
                          <a:solidFill>
                            <a:srgbClr val="000000"/>
                          </a:solidFill>
                          <a:latin typeface="Arial"/>
                          <a:ea typeface="Arial"/>
                          <a:cs typeface="Arial"/>
                          <a:sym typeface="Arial"/>
                        </a:rPr>
                        <a:t>Implica la implementación de un sistema de inicio de sesión seguro para el software de control de inventario. Los usuarios deberán ingresar sus credenciales en una pantalla específica, donde el sistema verificará la autenticidad de la información proporcionada.Este proceso garantiza la seguridad de los datos del inventario y permite un control de acceso preciso. </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138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Requerimientos NO funcionales:</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200" u="none" cap="none" strike="noStrike">
                          <a:solidFill>
                            <a:srgbClr val="000000"/>
                          </a:solidFill>
                          <a:latin typeface="Arial"/>
                          <a:ea typeface="Arial"/>
                          <a:cs typeface="Arial"/>
                          <a:sym typeface="Arial"/>
                        </a:rPr>
                        <a:t>RNF 1 RNF2 RNF 3 RNF 4 RNF 5 RNF 6 RNF 7 </a:t>
                      </a:r>
                      <a:endParaRPr sz="1800" u="none" cap="none" strike="noStrike"/>
                    </a:p>
                  </a:txBody>
                  <a:tcPr marT="45725" marB="45725"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71" name="Google Shape;371;p12">
            <a:hlinkClick r:id="rId3"/>
          </p:cNvPr>
          <p:cNvSpPr txBox="1"/>
          <p:nvPr/>
        </p:nvSpPr>
        <p:spPr>
          <a:xfrm>
            <a:off x="10857250" y="6496262"/>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latin typeface="Calibri"/>
                <a:ea typeface="Calibri"/>
                <a:cs typeface="Calibri"/>
                <a:sym typeface="Calibri"/>
              </a:rPr>
              <a:t>ver documento</a:t>
            </a:r>
            <a:endParaRPr b="0" i="0" sz="1400" u="none" cap="none" strike="noStrike">
              <a:solidFill>
                <a:schemeClr val="dk1"/>
              </a:solidFill>
              <a:latin typeface="Calibri"/>
              <a:ea typeface="Calibri"/>
              <a:cs typeface="Calibri"/>
              <a:sym typeface="Calibri"/>
            </a:endParaRPr>
          </a:p>
        </p:txBody>
      </p:sp>
      <p:sp>
        <p:nvSpPr>
          <p:cNvPr id="372" name="Google Shape;372;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73" name="Google Shape;373;p12"/>
          <p:cNvGraphicFramePr/>
          <p:nvPr/>
        </p:nvGraphicFramePr>
        <p:xfrm>
          <a:off x="6493325" y="2062847"/>
          <a:ext cx="3000000" cy="3000000"/>
        </p:xfrm>
        <a:graphic>
          <a:graphicData uri="http://schemas.openxmlformats.org/drawingml/2006/table">
            <a:tbl>
              <a:tblPr bandCol="1" bandRow="1">
                <a:noFill/>
                <a:tableStyleId>{08212AA9-F002-4AEE-AB31-5A1A8D6C9F6C}</a:tableStyleId>
              </a:tblPr>
              <a:tblGrid>
                <a:gridCol w="1238875"/>
                <a:gridCol w="4250050"/>
              </a:tblGrid>
              <a:tr h="1100975">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Identificación del requerimiento:</a:t>
                      </a:r>
                      <a:endParaRPr sz="1800" u="none" cap="none" strike="noStrike"/>
                    </a:p>
                  </a:txBody>
                  <a:tcPr marT="45725" marB="45725" marR="44450" marL="44450"/>
                </a:tc>
                <a:tc>
                  <a:txBody>
                    <a:bodyPr/>
                    <a:lstStyle/>
                    <a:p>
                      <a:pPr indent="0" lvl="0" marL="0" marR="0" rtl="0" algn="ctr">
                        <a:spcBef>
                          <a:spcPts val="0"/>
                        </a:spcBef>
                        <a:spcAft>
                          <a:spcPts val="0"/>
                        </a:spcAft>
                        <a:buNone/>
                      </a:pPr>
                      <a:r>
                        <a:rPr b="0" i="0" lang="es-MX" sz="1200" u="none" cap="none" strike="noStrike">
                          <a:solidFill>
                            <a:srgbClr val="000000"/>
                          </a:solidFill>
                          <a:latin typeface="Times New Roman"/>
                          <a:ea typeface="Times New Roman"/>
                          <a:cs typeface="Times New Roman"/>
                          <a:sym typeface="Times New Roman"/>
                        </a:rPr>
                        <a:t>RNF 001</a:t>
                      </a:r>
                      <a:endParaRPr sz="1800" u="none" cap="none" strike="noStrike"/>
                    </a:p>
                  </a:txBody>
                  <a:tcPr marT="45725" marB="45725" marR="44450" marL="44450"/>
                </a:tc>
              </a:tr>
              <a:tr h="7216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Nombre del requerimiento: </a:t>
                      </a:r>
                      <a:endParaRPr sz="1800" u="none" cap="none" strike="noStrike"/>
                    </a:p>
                  </a:txBody>
                  <a:tcPr marT="45725" marB="45725" marR="44450" marL="44450"/>
                </a:tc>
                <a:tc>
                  <a:txBody>
                    <a:bodyPr/>
                    <a:lstStyle/>
                    <a:p>
                      <a:pPr indent="0" lvl="0" marL="0" marR="0" rtl="0" algn="ctr">
                        <a:spcBef>
                          <a:spcPts val="0"/>
                        </a:spcBef>
                        <a:spcAft>
                          <a:spcPts val="0"/>
                        </a:spcAft>
                        <a:buNone/>
                      </a:pPr>
                      <a:r>
                        <a:rPr b="0" i="0" lang="es-MX" sz="1100" u="none" cap="none" strike="noStrike">
                          <a:solidFill>
                            <a:srgbClr val="000000"/>
                          </a:solidFill>
                          <a:latin typeface="Arial"/>
                          <a:ea typeface="Arial"/>
                          <a:cs typeface="Arial"/>
                          <a:sym typeface="Arial"/>
                        </a:rPr>
                        <a:t>Escalabilidad </a:t>
                      </a:r>
                      <a:endParaRPr sz="1800" u="none" cap="none" strike="noStrike"/>
                    </a:p>
                  </a:txBody>
                  <a:tcPr marT="45725" marB="45725" marR="44450" marL="44450"/>
                </a:tc>
              </a:tr>
              <a:tr h="7216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Características:</a:t>
                      </a:r>
                      <a:endParaRPr sz="1800" u="none" cap="none" strike="noStrike"/>
                    </a:p>
                  </a:txBody>
                  <a:tcPr marT="45725" marB="45725" marR="44450" marL="44450"/>
                </a:tc>
                <a:tc>
                  <a:txBody>
                    <a:bodyPr/>
                    <a:lstStyle/>
                    <a:p>
                      <a:pPr indent="0" lvl="0" marL="0" marR="0" rtl="0" algn="just">
                        <a:spcBef>
                          <a:spcPts val="0"/>
                        </a:spcBef>
                        <a:spcAft>
                          <a:spcPts val="0"/>
                        </a:spcAft>
                        <a:buNone/>
                      </a:pPr>
                      <a:r>
                        <a:rPr b="0" i="0" lang="es-MX" sz="1200" u="none" cap="none" strike="noStrike">
                          <a:solidFill>
                            <a:srgbClr val="000000"/>
                          </a:solidFill>
                          <a:latin typeface="Arial"/>
                          <a:ea typeface="Arial"/>
                          <a:cs typeface="Arial"/>
                          <a:sym typeface="Arial"/>
                        </a:rPr>
                        <a:t>El sistema debe poder crecer y adaptarse según las necesidades cambiantes de la empresa, ya sea al aumentar la cantidad de datos almacenados, el número de transacciones realizadas o el número de usuarios que acceden al sistema simultáneamente.</a:t>
                      </a:r>
                      <a:endParaRPr sz="1800" u="none" cap="none" strike="noStrike"/>
                    </a:p>
                  </a:txBody>
                  <a:tcPr marT="45725" marB="45725" marR="44450" marL="44450"/>
                </a:tc>
              </a:tr>
              <a:tr h="721600">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Descripción del requerimiento:</a:t>
                      </a:r>
                      <a:endParaRPr sz="1800" u="none" cap="none" strike="noStrike"/>
                    </a:p>
                  </a:txBody>
                  <a:tcPr marT="45725" marB="45725" marR="44450" marL="44450"/>
                </a:tc>
                <a:tc>
                  <a:txBody>
                    <a:bodyPr/>
                    <a:lstStyle/>
                    <a:p>
                      <a:pPr indent="0" lvl="0" marL="0" marR="0" rtl="0" algn="just">
                        <a:spcBef>
                          <a:spcPts val="0"/>
                        </a:spcBef>
                        <a:spcAft>
                          <a:spcPts val="0"/>
                        </a:spcAft>
                        <a:buNone/>
                      </a:pPr>
                      <a:r>
                        <a:rPr b="0" i="0" lang="es-MX" sz="1200" u="none" cap="none" strike="noStrike">
                          <a:solidFill>
                            <a:srgbClr val="0D0D0D"/>
                          </a:solidFill>
                          <a:latin typeface="Arial"/>
                          <a:ea typeface="Arial"/>
                          <a:cs typeface="Arial"/>
                          <a:sym typeface="Arial"/>
                        </a:rPr>
                        <a:t>Debe ser capaz de manejar grandes volúmenes de datos y un alto número de usuarios concurrentes.</a:t>
                      </a:r>
                      <a:endParaRPr sz="1800" u="none" cap="none" strike="noStrike"/>
                    </a:p>
                  </a:txBody>
                  <a:tcPr marT="45725" marB="45725" marR="44450" marL="44450"/>
                </a:tc>
              </a:tr>
              <a:tr h="363975">
                <a:tc>
                  <a:txBody>
                    <a:bodyPr/>
                    <a:lstStyle/>
                    <a:p>
                      <a:pPr indent="0" lvl="0" marL="0" marR="0" rtl="0" algn="l">
                        <a:spcBef>
                          <a:spcPts val="0"/>
                        </a:spcBef>
                        <a:spcAft>
                          <a:spcPts val="0"/>
                        </a:spcAft>
                        <a:buNone/>
                      </a:pPr>
                      <a:r>
                        <a:rPr b="1" i="0" lang="es-MX" sz="1200" u="none" cap="none" strike="noStrike">
                          <a:solidFill>
                            <a:srgbClr val="000000"/>
                          </a:solidFill>
                          <a:latin typeface="Arial"/>
                          <a:ea typeface="Arial"/>
                          <a:cs typeface="Arial"/>
                          <a:sym typeface="Arial"/>
                        </a:rPr>
                        <a:t>Requerimientos NO funcionales:</a:t>
                      </a:r>
                      <a:endParaRPr sz="1800" u="none" cap="none" strike="noStrike"/>
                    </a:p>
                  </a:txBody>
                  <a:tcPr marT="45725" marB="45725" marR="44450" marL="44450"/>
                </a:tc>
                <a:tc>
                  <a:txBody>
                    <a:bodyPr/>
                    <a:lstStyle/>
                    <a:p>
                      <a:pPr indent="0" lvl="0" marL="0" marR="0" rtl="0" algn="l">
                        <a:spcBef>
                          <a:spcPts val="0"/>
                        </a:spcBef>
                        <a:spcAft>
                          <a:spcPts val="0"/>
                        </a:spcAft>
                        <a:buNone/>
                      </a:pPr>
                      <a:br>
                        <a:rPr lang="es-MX" sz="1800" u="none" cap="none" strike="noStrike"/>
                      </a:br>
                      <a:br>
                        <a:rPr lang="es-MX" sz="1800" u="none" cap="none" strike="noStrike"/>
                      </a:br>
                      <a:endParaRPr sz="1800" u="none" cap="none" strike="noStrike"/>
                    </a:p>
                  </a:txBody>
                  <a:tcPr marT="45725" marB="45725" marR="44450" marL="44450"/>
                </a:tc>
              </a:tr>
            </a:tbl>
          </a:graphicData>
        </a:graphic>
      </p:graphicFrame>
      <p:sp>
        <p:nvSpPr>
          <p:cNvPr id="374" name="Google Shape;374;p12"/>
          <p:cNvSpPr txBox="1"/>
          <p:nvPr/>
        </p:nvSpPr>
        <p:spPr>
          <a:xfrm>
            <a:off x="456217" y="14007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375" name="Google Shape;375;p12"/>
          <p:cNvSpPr txBox="1"/>
          <p:nvPr/>
        </p:nvSpPr>
        <p:spPr>
          <a:xfrm>
            <a:off x="6493325" y="1389248"/>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d2e34801f0_10_0"/>
          <p:cNvSpPr txBox="1"/>
          <p:nvPr>
            <p:ph type="title"/>
          </p:nvPr>
        </p:nvSpPr>
        <p:spPr>
          <a:xfrm>
            <a:off x="865792" y="487067"/>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sp>
        <p:nvSpPr>
          <p:cNvPr id="381" name="Google Shape;381;g2d2e34801f0_10_0"/>
          <p:cNvSpPr txBox="1"/>
          <p:nvPr/>
        </p:nvSpPr>
        <p:spPr>
          <a:xfrm>
            <a:off x="0" y="6096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2d2e34801f0_10_0"/>
          <p:cNvSpPr txBox="1"/>
          <p:nvPr/>
        </p:nvSpPr>
        <p:spPr>
          <a:xfrm>
            <a:off x="456217" y="1576950"/>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s-MX" sz="2800">
                <a:solidFill>
                  <a:schemeClr val="dk1"/>
                </a:solidFill>
                <a:latin typeface="Calibri"/>
                <a:ea typeface="Calibri"/>
                <a:cs typeface="Calibri"/>
                <a:sym typeface="Calibri"/>
              </a:rPr>
              <a:t>Casos de uso Generales</a:t>
            </a:r>
            <a:endParaRPr b="0" i="0" sz="2800" u="none" cap="none" strike="noStrike">
              <a:solidFill>
                <a:schemeClr val="dk1"/>
              </a:solidFill>
              <a:latin typeface="Calibri"/>
              <a:ea typeface="Calibri"/>
              <a:cs typeface="Calibri"/>
              <a:sym typeface="Calibri"/>
            </a:endParaRPr>
          </a:p>
        </p:txBody>
      </p:sp>
      <p:sp>
        <p:nvSpPr>
          <p:cNvPr id="383" name="Google Shape;383;g2d2e34801f0_10_0"/>
          <p:cNvSpPr txBox="1"/>
          <p:nvPr/>
        </p:nvSpPr>
        <p:spPr>
          <a:xfrm>
            <a:off x="6589471" y="1607953"/>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s-MX" sz="2800">
                <a:solidFill>
                  <a:schemeClr val="dk1"/>
                </a:solidFill>
                <a:latin typeface="Calibri"/>
                <a:ea typeface="Calibri"/>
                <a:cs typeface="Calibri"/>
                <a:sym typeface="Calibri"/>
              </a:rPr>
              <a:t>Subcasos de Uso</a:t>
            </a:r>
            <a:endParaRPr b="0" i="0" sz="2800" u="none" cap="none" strike="noStrike">
              <a:solidFill>
                <a:schemeClr val="dk1"/>
              </a:solidFill>
              <a:latin typeface="Calibri"/>
              <a:ea typeface="Calibri"/>
              <a:cs typeface="Calibri"/>
              <a:sym typeface="Calibri"/>
            </a:endParaRPr>
          </a:p>
        </p:txBody>
      </p:sp>
      <p:pic>
        <p:nvPicPr>
          <p:cNvPr id="384" name="Google Shape;384;g2d2e34801f0_10_0"/>
          <p:cNvPicPr preferRelativeResize="0"/>
          <p:nvPr/>
        </p:nvPicPr>
        <p:blipFill rotWithShape="1">
          <a:blip r:embed="rId3">
            <a:alphaModFix/>
          </a:blip>
          <a:srcRect b="0" l="0" r="0" t="0"/>
          <a:stretch/>
        </p:blipFill>
        <p:spPr>
          <a:xfrm>
            <a:off x="436341" y="2344200"/>
            <a:ext cx="5114227" cy="4113600"/>
          </a:xfrm>
          <a:prstGeom prst="rect">
            <a:avLst/>
          </a:prstGeom>
          <a:noFill/>
          <a:ln>
            <a:noFill/>
          </a:ln>
        </p:spPr>
      </p:pic>
      <p:pic>
        <p:nvPicPr>
          <p:cNvPr id="385" name="Google Shape;385;g2d2e34801f0_10_0"/>
          <p:cNvPicPr preferRelativeResize="0"/>
          <p:nvPr/>
        </p:nvPicPr>
        <p:blipFill rotWithShape="1">
          <a:blip r:embed="rId4">
            <a:alphaModFix/>
          </a:blip>
          <a:srcRect b="0" l="0" r="0" t="0"/>
          <a:stretch/>
        </p:blipFill>
        <p:spPr>
          <a:xfrm>
            <a:off x="6267670" y="2292339"/>
            <a:ext cx="5468113" cy="4165461"/>
          </a:xfrm>
          <a:prstGeom prst="rect">
            <a:avLst/>
          </a:prstGeom>
          <a:noFill/>
          <a:ln>
            <a:noFill/>
          </a:ln>
        </p:spPr>
      </p:pic>
      <p:sp>
        <p:nvSpPr>
          <p:cNvPr id="386" name="Google Shape;386;g2d2e34801f0_10_0">
            <a:hlinkClick r:id="rId5"/>
          </p:cNvPr>
          <p:cNvSpPr txBox="1"/>
          <p:nvPr/>
        </p:nvSpPr>
        <p:spPr>
          <a:xfrm>
            <a:off x="10591800" y="6457800"/>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Twentieth Century"/>
                <a:ea typeface="Twentieth Century"/>
                <a:cs typeface="Twentieth Century"/>
                <a:sym typeface="Twentieth Century"/>
              </a:rPr>
              <a:t>Ver 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pic>
        <p:nvPicPr>
          <p:cNvPr id="392" name="Google Shape;392;p13"/>
          <p:cNvPicPr preferRelativeResize="0"/>
          <p:nvPr/>
        </p:nvPicPr>
        <p:blipFill rotWithShape="1">
          <a:blip r:embed="rId3">
            <a:alphaModFix/>
          </a:blip>
          <a:srcRect b="0" l="0" r="0" t="0"/>
          <a:stretch/>
        </p:blipFill>
        <p:spPr>
          <a:xfrm>
            <a:off x="2625" y="1448450"/>
            <a:ext cx="2709700" cy="2266750"/>
          </a:xfrm>
          <a:prstGeom prst="rect">
            <a:avLst/>
          </a:prstGeom>
          <a:noFill/>
          <a:ln>
            <a:noFill/>
          </a:ln>
        </p:spPr>
      </p:pic>
      <p:pic>
        <p:nvPicPr>
          <p:cNvPr id="393" name="Google Shape;393;p13"/>
          <p:cNvPicPr preferRelativeResize="0"/>
          <p:nvPr/>
        </p:nvPicPr>
        <p:blipFill rotWithShape="1">
          <a:blip r:embed="rId4">
            <a:alphaModFix/>
          </a:blip>
          <a:srcRect b="0" l="0" r="0" t="0"/>
          <a:stretch/>
        </p:blipFill>
        <p:spPr>
          <a:xfrm>
            <a:off x="2709700" y="1446972"/>
            <a:ext cx="3064425" cy="2266750"/>
          </a:xfrm>
          <a:prstGeom prst="rect">
            <a:avLst/>
          </a:prstGeom>
          <a:noFill/>
          <a:ln>
            <a:noFill/>
          </a:ln>
        </p:spPr>
      </p:pic>
      <p:pic>
        <p:nvPicPr>
          <p:cNvPr id="394" name="Google Shape;394;p13"/>
          <p:cNvPicPr preferRelativeResize="0"/>
          <p:nvPr/>
        </p:nvPicPr>
        <p:blipFill rotWithShape="1">
          <a:blip r:embed="rId5">
            <a:alphaModFix/>
          </a:blip>
          <a:srcRect b="0" l="0" r="0" t="0"/>
          <a:stretch/>
        </p:blipFill>
        <p:spPr>
          <a:xfrm>
            <a:off x="5774125" y="1446972"/>
            <a:ext cx="2827700" cy="2443216"/>
          </a:xfrm>
          <a:prstGeom prst="rect">
            <a:avLst/>
          </a:prstGeom>
          <a:noFill/>
          <a:ln>
            <a:noFill/>
          </a:ln>
        </p:spPr>
      </p:pic>
      <p:pic>
        <p:nvPicPr>
          <p:cNvPr id="395" name="Google Shape;395;p13"/>
          <p:cNvPicPr preferRelativeResize="0"/>
          <p:nvPr/>
        </p:nvPicPr>
        <p:blipFill rotWithShape="1">
          <a:blip r:embed="rId6">
            <a:alphaModFix/>
          </a:blip>
          <a:srcRect b="0" l="0" r="0" t="0"/>
          <a:stretch/>
        </p:blipFill>
        <p:spPr>
          <a:xfrm>
            <a:off x="2625" y="3713722"/>
            <a:ext cx="2709700" cy="3144277"/>
          </a:xfrm>
          <a:prstGeom prst="rect">
            <a:avLst/>
          </a:prstGeom>
          <a:noFill/>
          <a:ln>
            <a:noFill/>
          </a:ln>
        </p:spPr>
      </p:pic>
      <p:pic>
        <p:nvPicPr>
          <p:cNvPr id="396" name="Google Shape;396;p13"/>
          <p:cNvPicPr preferRelativeResize="0"/>
          <p:nvPr/>
        </p:nvPicPr>
        <p:blipFill rotWithShape="1">
          <a:blip r:embed="rId7">
            <a:alphaModFix/>
          </a:blip>
          <a:srcRect b="0" l="0" r="0" t="0"/>
          <a:stretch/>
        </p:blipFill>
        <p:spPr>
          <a:xfrm>
            <a:off x="2709700" y="3713722"/>
            <a:ext cx="2956025" cy="3144278"/>
          </a:xfrm>
          <a:prstGeom prst="rect">
            <a:avLst/>
          </a:prstGeom>
          <a:noFill/>
          <a:ln>
            <a:noFill/>
          </a:ln>
        </p:spPr>
      </p:pic>
      <p:pic>
        <p:nvPicPr>
          <p:cNvPr id="397" name="Google Shape;397;p13"/>
          <p:cNvPicPr preferRelativeResize="0"/>
          <p:nvPr/>
        </p:nvPicPr>
        <p:blipFill rotWithShape="1">
          <a:blip r:embed="rId8">
            <a:alphaModFix/>
          </a:blip>
          <a:srcRect b="0" l="17995" r="17994" t="0"/>
          <a:stretch/>
        </p:blipFill>
        <p:spPr>
          <a:xfrm>
            <a:off x="5606600" y="3803424"/>
            <a:ext cx="3015150" cy="2990899"/>
          </a:xfrm>
          <a:prstGeom prst="rect">
            <a:avLst/>
          </a:prstGeom>
          <a:noFill/>
          <a:ln>
            <a:noFill/>
          </a:ln>
        </p:spPr>
      </p:pic>
      <p:pic>
        <p:nvPicPr>
          <p:cNvPr id="398" name="Google Shape;398;p13"/>
          <p:cNvPicPr preferRelativeResize="0"/>
          <p:nvPr/>
        </p:nvPicPr>
        <p:blipFill rotWithShape="1">
          <a:blip r:embed="rId9">
            <a:alphaModFix/>
          </a:blip>
          <a:srcRect b="0" l="0" r="0" t="0"/>
          <a:stretch/>
        </p:blipFill>
        <p:spPr>
          <a:xfrm>
            <a:off x="8565050" y="3979890"/>
            <a:ext cx="3485725" cy="2814433"/>
          </a:xfrm>
          <a:prstGeom prst="rect">
            <a:avLst/>
          </a:prstGeom>
          <a:noFill/>
          <a:ln>
            <a:noFill/>
          </a:ln>
        </p:spPr>
      </p:pic>
      <p:sp>
        <p:nvSpPr>
          <p:cNvPr id="399" name="Google Shape;399;p13"/>
          <p:cNvSpPr txBox="1"/>
          <p:nvPr/>
        </p:nvSpPr>
        <p:spPr>
          <a:xfrm>
            <a:off x="9114063" y="1473450"/>
            <a:ext cx="2387700" cy="532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lang="es-MX" sz="2200">
                <a:solidFill>
                  <a:schemeClr val="dk1"/>
                </a:solidFill>
                <a:latin typeface="Calibri"/>
                <a:ea typeface="Calibri"/>
                <a:cs typeface="Calibri"/>
                <a:sym typeface="Calibri"/>
              </a:rPr>
              <a:t>Administrador.</a:t>
            </a:r>
            <a:endParaRPr/>
          </a:p>
          <a:p>
            <a:pPr indent="-368300" lvl="0" marL="457200" marR="0" rtl="0" algn="l">
              <a:lnSpc>
                <a:spcPct val="100000"/>
              </a:lnSpc>
              <a:spcBef>
                <a:spcPts val="0"/>
              </a:spcBef>
              <a:spcAft>
                <a:spcPts val="0"/>
              </a:spcAft>
              <a:buClr>
                <a:schemeClr val="dk1"/>
              </a:buClr>
              <a:buSzPts val="2200"/>
              <a:buFont typeface="Calibri"/>
              <a:buChar char="●"/>
            </a:pPr>
            <a:r>
              <a:rPr b="0" i="0" lang="es-MX" sz="2200" u="none" cap="none" strike="noStrike">
                <a:solidFill>
                  <a:schemeClr val="dk1"/>
                </a:solidFill>
                <a:latin typeface="Calibri"/>
                <a:ea typeface="Calibri"/>
                <a:cs typeface="Calibri"/>
                <a:sym typeface="Calibri"/>
              </a:rPr>
              <a:t>Supervisor.</a:t>
            </a:r>
            <a:endParaRPr/>
          </a:p>
          <a:p>
            <a:pPr indent="-368300" lvl="0" marL="457200" marR="0" rtl="0" algn="l">
              <a:lnSpc>
                <a:spcPct val="100000"/>
              </a:lnSpc>
              <a:spcBef>
                <a:spcPts val="0"/>
              </a:spcBef>
              <a:spcAft>
                <a:spcPts val="0"/>
              </a:spcAft>
              <a:buClr>
                <a:schemeClr val="dk1"/>
              </a:buClr>
              <a:buSzPts val="2200"/>
              <a:buFont typeface="Calibri"/>
              <a:buChar char="●"/>
            </a:pPr>
            <a:r>
              <a:rPr lang="es-MX" sz="2200">
                <a:solidFill>
                  <a:schemeClr val="dk1"/>
                </a:solidFill>
                <a:latin typeface="Calibri"/>
                <a:ea typeface="Calibri"/>
                <a:cs typeface="Calibri"/>
                <a:sym typeface="Calibri"/>
              </a:rPr>
              <a:t>Personal</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838200" y="3079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es-MX"/>
              <a:t>ESTIMACIÓN DE COSTOS:</a:t>
            </a:r>
            <a:endParaRPr/>
          </a:p>
        </p:txBody>
      </p:sp>
      <p:pic>
        <p:nvPicPr>
          <p:cNvPr id="405" name="Google Shape;405;p31"/>
          <p:cNvPicPr preferRelativeResize="0"/>
          <p:nvPr/>
        </p:nvPicPr>
        <p:blipFill rotWithShape="1">
          <a:blip r:embed="rId3">
            <a:alphaModFix/>
          </a:blip>
          <a:srcRect b="0" l="0" r="0" t="0"/>
          <a:stretch/>
        </p:blipFill>
        <p:spPr>
          <a:xfrm>
            <a:off x="209550" y="1504950"/>
            <a:ext cx="5886450" cy="4838699"/>
          </a:xfrm>
          <a:prstGeom prst="rect">
            <a:avLst/>
          </a:prstGeom>
          <a:noFill/>
          <a:ln>
            <a:noFill/>
          </a:ln>
        </p:spPr>
      </p:pic>
      <p:pic>
        <p:nvPicPr>
          <p:cNvPr id="406" name="Google Shape;406;p31"/>
          <p:cNvPicPr preferRelativeResize="0"/>
          <p:nvPr/>
        </p:nvPicPr>
        <p:blipFill rotWithShape="1">
          <a:blip r:embed="rId4">
            <a:alphaModFix/>
          </a:blip>
          <a:srcRect b="0" l="0" r="0" t="0"/>
          <a:stretch/>
        </p:blipFill>
        <p:spPr>
          <a:xfrm>
            <a:off x="6362700" y="1504951"/>
            <a:ext cx="5619750" cy="4905374"/>
          </a:xfrm>
          <a:prstGeom prst="rect">
            <a:avLst/>
          </a:prstGeom>
          <a:noFill/>
          <a:ln>
            <a:noFill/>
          </a:ln>
        </p:spPr>
      </p:pic>
      <p:sp>
        <p:nvSpPr>
          <p:cNvPr id="407" name="Google Shape;407;p31">
            <a:hlinkClick r:id="rId5"/>
          </p:cNvPr>
          <p:cNvSpPr txBox="1"/>
          <p:nvPr/>
        </p:nvSpPr>
        <p:spPr>
          <a:xfrm>
            <a:off x="10496550" y="6550025"/>
            <a:ext cx="16192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Twentieth Century"/>
                <a:ea typeface="Twentieth Century"/>
                <a:cs typeface="Twentieth Century"/>
                <a:sym typeface="Twentieth Century"/>
              </a:rPr>
              <a:t>Ver 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Calibri"/>
              <a:buNone/>
            </a:pPr>
            <a:r>
              <a:rPr lang="es-MX"/>
              <a:t>CONTROL DE VERSIONES:</a:t>
            </a:r>
            <a:endParaRPr/>
          </a:p>
        </p:txBody>
      </p:sp>
      <p:pic>
        <p:nvPicPr>
          <p:cNvPr id="413" name="Google Shape;413;p32"/>
          <p:cNvPicPr preferRelativeResize="0"/>
          <p:nvPr/>
        </p:nvPicPr>
        <p:blipFill rotWithShape="1">
          <a:blip r:embed="rId3">
            <a:alphaModFix/>
          </a:blip>
          <a:srcRect b="0" l="0" r="0" t="0"/>
          <a:stretch/>
        </p:blipFill>
        <p:spPr>
          <a:xfrm>
            <a:off x="304800" y="1571624"/>
            <a:ext cx="11506200" cy="4954613"/>
          </a:xfrm>
          <a:prstGeom prst="rect">
            <a:avLst/>
          </a:prstGeom>
          <a:noFill/>
          <a:ln>
            <a:noFill/>
          </a:ln>
        </p:spPr>
      </p:pic>
      <p:sp>
        <p:nvSpPr>
          <p:cNvPr id="414" name="Google Shape;414;p32">
            <a:hlinkClick r:id="rId4"/>
          </p:cNvPr>
          <p:cNvSpPr txBox="1"/>
          <p:nvPr/>
        </p:nvSpPr>
        <p:spPr>
          <a:xfrm>
            <a:off x="10582275" y="6526237"/>
            <a:ext cx="1609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Twentieth Century"/>
                <a:ea typeface="Twentieth Century"/>
                <a:cs typeface="Twentieth Century"/>
                <a:sym typeface="Twentieth Century"/>
              </a:rPr>
              <a:t>Ver 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MX"/>
              <a:t>INTEGRANTES</a:t>
            </a:r>
            <a:endParaRPr/>
          </a:p>
        </p:txBody>
      </p:sp>
      <p:pic>
        <p:nvPicPr>
          <p:cNvPr id="261" name="Google Shape;261;p2"/>
          <p:cNvPicPr preferRelativeResize="0"/>
          <p:nvPr/>
        </p:nvPicPr>
        <p:blipFill rotWithShape="1">
          <a:blip r:embed="rId3">
            <a:alphaModFix/>
          </a:blip>
          <a:srcRect b="0" l="0" r="0" t="0"/>
          <a:stretch/>
        </p:blipFill>
        <p:spPr>
          <a:xfrm>
            <a:off x="456236" y="1720555"/>
            <a:ext cx="3186738" cy="4005414"/>
          </a:xfrm>
          <a:prstGeom prst="rect">
            <a:avLst/>
          </a:prstGeom>
          <a:noFill/>
          <a:ln>
            <a:noFill/>
          </a:ln>
        </p:spPr>
      </p:pic>
      <p:sp>
        <p:nvSpPr>
          <p:cNvPr id="262" name="Google Shape;262;p2"/>
          <p:cNvSpPr txBox="1"/>
          <p:nvPr/>
        </p:nvSpPr>
        <p:spPr>
          <a:xfrm>
            <a:off x="4885832" y="3043989"/>
            <a:ext cx="5805900" cy="1662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2800" u="none" cap="none" strike="noStrike">
                <a:solidFill>
                  <a:schemeClr val="dk1"/>
                </a:solidFill>
                <a:latin typeface="Calibri"/>
                <a:ea typeface="Calibri"/>
                <a:cs typeface="Calibri"/>
                <a:sym typeface="Calibri"/>
              </a:rPr>
              <a:t>Brayan Stiven Herrera Mateus.</a:t>
            </a:r>
            <a:endParaRPr b="0" i="0" sz="2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2800" u="none" cap="none" strike="noStrike">
                <a:solidFill>
                  <a:schemeClr val="dk1"/>
                </a:solidFill>
                <a:latin typeface="Calibri"/>
                <a:ea typeface="Calibri"/>
                <a:cs typeface="Calibri"/>
                <a:sym typeface="Calibri"/>
              </a:rPr>
              <a:t>Julian Daniel Beltran Bustos.</a:t>
            </a:r>
            <a:endParaRPr/>
          </a:p>
          <a:p>
            <a:pPr indent="-285750" lvl="0" marL="285750" marR="0" rtl="0" algn="l">
              <a:lnSpc>
                <a:spcPct val="100000"/>
              </a:lnSpc>
              <a:spcBef>
                <a:spcPts val="0"/>
              </a:spcBef>
              <a:spcAft>
                <a:spcPts val="0"/>
              </a:spcAft>
              <a:buClr>
                <a:schemeClr val="dk1"/>
              </a:buClr>
              <a:buSzPts val="1800"/>
              <a:buFont typeface="Arial"/>
              <a:buChar char="•"/>
            </a:pPr>
            <a:r>
              <a:rPr b="0" i="0" lang="es-MX" sz="2800" u="none" cap="none" strike="noStrike">
                <a:solidFill>
                  <a:schemeClr val="dk1"/>
                </a:solidFill>
                <a:latin typeface="Calibri"/>
                <a:ea typeface="Calibri"/>
                <a:cs typeface="Calibri"/>
                <a:sym typeface="Calibri"/>
              </a:rPr>
              <a:t>Samuel Cuida Esquivel.</a:t>
            </a:r>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Imagen que contiene Interfaz de usuario gráfica&#10;&#10;Descripción generada automáticamente" id="419" name="Google Shape;419;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268" name="Google Shape;268;p3"/>
          <p:cNvSpPr txBox="1"/>
          <p:nvPr/>
        </p:nvSpPr>
        <p:spPr>
          <a:xfrm>
            <a:off x="7450224" y="2584569"/>
            <a:ext cx="3014689"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MX" sz="3600" u="none" cap="none" strike="noStrike">
                <a:solidFill>
                  <a:schemeClr val="dk1"/>
                </a:solidFill>
                <a:latin typeface="Calibri"/>
                <a:ea typeface="Calibri"/>
                <a:cs typeface="Calibri"/>
                <a:sym typeface="Calibri"/>
              </a:rPr>
              <a:t>TechCraft Dynamics</a:t>
            </a:r>
            <a:endParaRPr b="0" i="0" sz="1400" u="none" cap="none" strike="noStrike">
              <a:solidFill>
                <a:srgbClr val="000000"/>
              </a:solidFill>
              <a:latin typeface="Arial"/>
              <a:ea typeface="Arial"/>
              <a:cs typeface="Arial"/>
              <a:sym typeface="Arial"/>
            </a:endParaRPr>
          </a:p>
        </p:txBody>
      </p:sp>
      <p:cxnSp>
        <p:nvCxnSpPr>
          <p:cNvPr id="269" name="Google Shape;269;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sp>
        <p:nvSpPr>
          <p:cNvPr id="270" name="Google Shape;270;p3"/>
          <p:cNvSpPr txBox="1"/>
          <p:nvPr/>
        </p:nvSpPr>
        <p:spPr>
          <a:xfrm>
            <a:off x="5909569" y="3969099"/>
            <a:ext cx="6096000" cy="1815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2800" u="none" cap="none" strike="noStrike">
                <a:solidFill>
                  <a:schemeClr val="dk1"/>
                </a:solidFill>
                <a:latin typeface="Calibri"/>
                <a:ea typeface="Calibri"/>
                <a:cs typeface="Calibri"/>
                <a:sym typeface="Calibri"/>
              </a:rPr>
              <a:t>Software de control de inventario el cual ayudara a las veterinarias a poder tener un control sobre los usuarios, productos, proveedores y reportes.</a:t>
            </a:r>
            <a:endParaRPr b="0" i="0" sz="2000" u="none" cap="none" strike="noStrike">
              <a:solidFill>
                <a:srgbClr val="000000"/>
              </a:solidFill>
              <a:latin typeface="Arial"/>
              <a:ea typeface="Arial"/>
              <a:cs typeface="Arial"/>
              <a:sym typeface="Arial"/>
            </a:endParaRPr>
          </a:p>
        </p:txBody>
      </p:sp>
      <p:pic>
        <p:nvPicPr>
          <p:cNvPr id="271" name="Google Shape;271;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
          <p:cNvSpPr txBox="1"/>
          <p:nvPr/>
        </p:nvSpPr>
        <p:spPr>
          <a:xfrm>
            <a:off x="1313100" y="920369"/>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Objetivo</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General</a:t>
            </a:r>
            <a:endParaRPr b="0" i="0" sz="1800" u="none" cap="none" strike="noStrike">
              <a:solidFill>
                <a:schemeClr val="dk1"/>
              </a:solidFill>
              <a:latin typeface="Calibri"/>
              <a:ea typeface="Calibri"/>
              <a:cs typeface="Calibri"/>
              <a:sym typeface="Calibri"/>
            </a:endParaRPr>
          </a:p>
        </p:txBody>
      </p:sp>
      <p:pic>
        <p:nvPicPr>
          <p:cNvPr id="277" name="Google Shape;277;p4"/>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278" name="Google Shape;278;p4"/>
          <p:cNvCxnSpPr/>
          <p:nvPr/>
        </p:nvCxnSpPr>
        <p:spPr>
          <a:xfrm flipH="1" rot="10800000">
            <a:off x="1313100" y="1470105"/>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279" name="Google Shape;279;p4"/>
          <p:cNvSpPr txBox="1"/>
          <p:nvPr/>
        </p:nvSpPr>
        <p:spPr>
          <a:xfrm>
            <a:off x="1313100" y="1821332"/>
            <a:ext cx="4782900" cy="5273208"/>
          </a:xfrm>
          <a:prstGeom prst="rect">
            <a:avLst/>
          </a:prstGeom>
          <a:noFill/>
          <a:ln>
            <a:noFill/>
          </a:ln>
        </p:spPr>
        <p:txBody>
          <a:bodyPr anchorCtr="0" anchor="t" bIns="91425" lIns="91425" spcFirstLastPara="1" rIns="91425" wrap="square" tIns="91425">
            <a:spAutoFit/>
          </a:bodyPr>
          <a:lstStyle/>
          <a:p>
            <a:pPr indent="0" lvl="0" marL="0" marR="0" rtl="0" algn="just">
              <a:spcBef>
                <a:spcPts val="0"/>
              </a:spcBef>
              <a:spcAft>
                <a:spcPts val="0"/>
              </a:spcAft>
              <a:buNone/>
            </a:pPr>
            <a:r>
              <a:rPr b="0" i="0" lang="es-MX" sz="2400" u="none" cap="none" strike="noStrike">
                <a:solidFill>
                  <a:srgbClr val="0D0D0D"/>
                </a:solidFill>
                <a:latin typeface="Arial"/>
                <a:ea typeface="Arial"/>
                <a:cs typeface="Arial"/>
                <a:sym typeface="Arial"/>
              </a:rPr>
              <a:t>Implementar un sistema de control que lleve el inventario, asegurando la disponibilidad de productos para satisfacer la demanda de los clientes, minimizar los costos de almacenamiento, mejorar la gestión, optimizar el nivel de existencias, reducir pérdidas por obsolescencia y evitar interrupciones en la cadena de suministro.</a:t>
            </a:r>
            <a:endParaRPr b="0" i="0" sz="2400" u="none" cap="none" strike="noStrike">
              <a:solidFill>
                <a:schemeClr val="lt1"/>
              </a:solidFill>
              <a:latin typeface="Twentieth Century"/>
              <a:ea typeface="Twentieth Century"/>
              <a:cs typeface="Twentieth Century"/>
              <a:sym typeface="Twentieth Century"/>
            </a:endParaRPr>
          </a:p>
          <a:p>
            <a:pPr indent="0" lvl="0" marL="0" marR="0" rtl="0" algn="l">
              <a:spcBef>
                <a:spcPts val="800"/>
              </a:spcBef>
              <a:spcAft>
                <a:spcPts val="0"/>
              </a:spcAft>
              <a:buNone/>
            </a:pPr>
            <a:br>
              <a:rPr b="0" i="0" lang="es-MX" sz="1800" u="none" cap="none" strike="noStrike">
                <a:solidFill>
                  <a:schemeClr val="lt1"/>
                </a:solidFill>
                <a:latin typeface="Twentieth Century"/>
                <a:ea typeface="Twentieth Century"/>
                <a:cs typeface="Twentieth Century"/>
                <a:sym typeface="Twentieth Century"/>
              </a:rPr>
            </a:b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
          <p:cNvSpPr txBox="1"/>
          <p:nvPr/>
        </p:nvSpPr>
        <p:spPr>
          <a:xfrm>
            <a:off x="1172553" y="601403"/>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Objetivo</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Específicos</a:t>
            </a:r>
            <a:endParaRPr b="0" i="0" sz="1800" u="none" cap="none" strike="noStrike">
              <a:solidFill>
                <a:schemeClr val="dk1"/>
              </a:solidFill>
              <a:latin typeface="Calibri"/>
              <a:ea typeface="Calibri"/>
              <a:cs typeface="Calibri"/>
              <a:sym typeface="Calibri"/>
            </a:endParaRPr>
          </a:p>
        </p:txBody>
      </p:sp>
      <p:cxnSp>
        <p:nvCxnSpPr>
          <p:cNvPr id="285" name="Google Shape;285;p5"/>
          <p:cNvCxnSpPr/>
          <p:nvPr/>
        </p:nvCxnSpPr>
        <p:spPr>
          <a:xfrm flipH="1" rot="10800000">
            <a:off x="1053600" y="1113918"/>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286" name="Google Shape;286;p5"/>
          <p:cNvPicPr preferRelativeResize="0"/>
          <p:nvPr/>
        </p:nvPicPr>
        <p:blipFill rotWithShape="1">
          <a:blip r:embed="rId3">
            <a:alphaModFix/>
          </a:blip>
          <a:srcRect b="0" l="0" r="0" t="0"/>
          <a:stretch/>
        </p:blipFill>
        <p:spPr>
          <a:xfrm>
            <a:off x="6720396" y="1399620"/>
            <a:ext cx="5185207" cy="4415253"/>
          </a:xfrm>
          <a:prstGeom prst="rect">
            <a:avLst/>
          </a:prstGeom>
          <a:noFill/>
          <a:ln>
            <a:noFill/>
          </a:ln>
        </p:spPr>
      </p:pic>
      <p:sp>
        <p:nvSpPr>
          <p:cNvPr id="287" name="Google Shape;287;p5"/>
          <p:cNvSpPr txBox="1"/>
          <p:nvPr/>
        </p:nvSpPr>
        <p:spPr>
          <a:xfrm>
            <a:off x="548100" y="1399620"/>
            <a:ext cx="5547900" cy="5317500"/>
          </a:xfrm>
          <a:prstGeom prst="rect">
            <a:avLst/>
          </a:prstGeom>
          <a:noFill/>
          <a:ln>
            <a:noFill/>
          </a:ln>
        </p:spPr>
        <p:txBody>
          <a:bodyPr anchorCtr="0" anchor="t" bIns="91425" lIns="91425" spcFirstLastPara="1" rIns="91425" wrap="square" tIns="91425">
            <a:normAutofit/>
          </a:bodyPr>
          <a:lstStyle/>
          <a:p>
            <a:pPr indent="-457200" lvl="0" marL="457200" marR="0" rtl="0" algn="just">
              <a:lnSpc>
                <a:spcPct val="87916"/>
              </a:lnSpc>
              <a:spcBef>
                <a:spcPts val="0"/>
              </a:spcBef>
              <a:spcAft>
                <a:spcPts val="0"/>
              </a:spcAft>
              <a:buClr>
                <a:srgbClr val="000000"/>
              </a:buClr>
              <a:buSzPts val="275"/>
              <a:buFont typeface="Noto Sans Symbols"/>
              <a:buChar char="▪"/>
            </a:pPr>
            <a:r>
              <a:rPr b="0" i="0" lang="es-MX" sz="2000" u="none" strike="noStrike">
                <a:solidFill>
                  <a:srgbClr val="000000"/>
                </a:solidFill>
                <a:latin typeface="Arial"/>
                <a:ea typeface="Arial"/>
                <a:cs typeface="Arial"/>
                <a:sym typeface="Arial"/>
              </a:rPr>
              <a:t>Facilitar el seguimiento de las existencias de productos, permitiendo un control preciso y conciso de las cantidades disponibles y evitando la falta de stock o exceso de inventario.</a:t>
            </a:r>
            <a:endParaRPr/>
          </a:p>
          <a:p>
            <a:pPr indent="-439737" lvl="0" marL="457200" marR="0" rtl="0" algn="just">
              <a:lnSpc>
                <a:spcPct val="87916"/>
              </a:lnSpc>
              <a:spcBef>
                <a:spcPts val="0"/>
              </a:spcBef>
              <a:spcAft>
                <a:spcPts val="0"/>
              </a:spcAft>
              <a:buClr>
                <a:srgbClr val="000000"/>
              </a:buClr>
              <a:buSzPts val="275"/>
              <a:buFont typeface="Noto Sans Symbols"/>
              <a:buNone/>
            </a:pPr>
            <a:r>
              <a:t/>
            </a:r>
            <a:endParaRPr sz="2800">
              <a:solidFill>
                <a:schemeClr val="dk1"/>
              </a:solidFill>
              <a:latin typeface="Arial"/>
              <a:ea typeface="Arial"/>
              <a:cs typeface="Arial"/>
              <a:sym typeface="Arial"/>
            </a:endParaRPr>
          </a:p>
          <a:p>
            <a:pPr indent="-457200" lvl="0" marL="457200" marR="0" rtl="0" algn="just">
              <a:lnSpc>
                <a:spcPct val="87916"/>
              </a:lnSpc>
              <a:spcBef>
                <a:spcPts val="0"/>
              </a:spcBef>
              <a:spcAft>
                <a:spcPts val="0"/>
              </a:spcAft>
              <a:buClr>
                <a:srgbClr val="000000"/>
              </a:buClr>
              <a:buSzPts val="275"/>
              <a:buFont typeface="Noto Sans Symbols"/>
              <a:buChar char="▪"/>
            </a:pPr>
            <a:r>
              <a:rPr b="0" i="0" lang="es-MX" sz="2000" u="none" strike="noStrike">
                <a:solidFill>
                  <a:srgbClr val="000000"/>
                </a:solidFill>
                <a:latin typeface="Arial"/>
                <a:ea typeface="Arial"/>
                <a:cs typeface="Arial"/>
                <a:sym typeface="Arial"/>
              </a:rPr>
              <a:t>Organizar el almacenamiento de forma efectiva, sugiriendo ubicaciones apropiadas para diferentes tipos de productos y minimizando el espacio desperdiciado. </a:t>
            </a:r>
            <a:endParaRPr b="0" i="0" sz="2800" u="none" strike="noStrike">
              <a:solidFill>
                <a:schemeClr val="dk1"/>
              </a:solidFill>
              <a:latin typeface="Arial"/>
              <a:ea typeface="Arial"/>
              <a:cs typeface="Arial"/>
              <a:sym typeface="Arial"/>
            </a:endParaRPr>
          </a:p>
          <a:p>
            <a:pPr indent="-439737" lvl="0" marL="457200" marR="0" rtl="0" algn="just">
              <a:lnSpc>
                <a:spcPct val="87916"/>
              </a:lnSpc>
              <a:spcBef>
                <a:spcPts val="0"/>
              </a:spcBef>
              <a:spcAft>
                <a:spcPts val="0"/>
              </a:spcAft>
              <a:buClr>
                <a:srgbClr val="000000"/>
              </a:buClr>
              <a:buSzPts val="275"/>
              <a:buFont typeface="Noto Sans Symbols"/>
              <a:buNone/>
            </a:pPr>
            <a:r>
              <a:t/>
            </a:r>
            <a:endParaRPr sz="2800" cap="none">
              <a:solidFill>
                <a:schemeClr val="dk1"/>
              </a:solidFill>
              <a:latin typeface="Arial"/>
              <a:ea typeface="Arial"/>
              <a:cs typeface="Arial"/>
              <a:sym typeface="Arial"/>
            </a:endParaRPr>
          </a:p>
          <a:p>
            <a:pPr indent="-457200" lvl="0" marL="457200" marR="0" rtl="0" algn="just">
              <a:lnSpc>
                <a:spcPct val="87916"/>
              </a:lnSpc>
              <a:spcBef>
                <a:spcPts val="0"/>
              </a:spcBef>
              <a:spcAft>
                <a:spcPts val="0"/>
              </a:spcAft>
              <a:buClr>
                <a:srgbClr val="000000"/>
              </a:buClr>
              <a:buSzPts val="275"/>
              <a:buFont typeface="Noto Sans Symbols"/>
              <a:buChar char="▪"/>
            </a:pPr>
            <a:r>
              <a:rPr b="0" i="0" lang="es-MX" sz="2000" u="none" strike="noStrike">
                <a:solidFill>
                  <a:srgbClr val="000000"/>
                </a:solidFill>
                <a:latin typeface="Arial"/>
                <a:ea typeface="Arial"/>
                <a:cs typeface="Arial"/>
                <a:sym typeface="Arial"/>
              </a:rPr>
              <a:t>Registrar y rastrear todas las entradas y salidas de inventario, incluyendo compras, ventas, devoluciones y transferencias entre ubicaciones, para mantener un historial completo de las transacciones.</a:t>
            </a:r>
            <a:endParaRPr/>
          </a:p>
          <a:p>
            <a:pPr indent="-439737" lvl="0" marL="457200" marR="0" rtl="0" algn="just">
              <a:lnSpc>
                <a:spcPct val="87916"/>
              </a:lnSpc>
              <a:spcBef>
                <a:spcPts val="0"/>
              </a:spcBef>
              <a:spcAft>
                <a:spcPts val="0"/>
              </a:spcAft>
              <a:buClr>
                <a:srgbClr val="000000"/>
              </a:buClr>
              <a:buSzPts val="275"/>
              <a:buFont typeface="Noto Sans Symbols"/>
              <a:buNone/>
            </a:pPr>
            <a:r>
              <a:t/>
            </a:r>
            <a:endParaRPr b="0" i="0" sz="2400" u="none" cap="none" strike="noStrike">
              <a:solidFill>
                <a:schemeClr val="dk1"/>
              </a:solidFill>
              <a:latin typeface="Arial"/>
              <a:ea typeface="Arial"/>
              <a:cs typeface="Arial"/>
              <a:sym typeface="Aria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1"/>
          <p:cNvSpPr txBox="1"/>
          <p:nvPr/>
        </p:nvSpPr>
        <p:spPr>
          <a:xfrm>
            <a:off x="1053600" y="577402"/>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Objetivo</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Específicos</a:t>
            </a:r>
            <a:endParaRPr b="0" i="0" sz="1800" u="none" cap="none" strike="noStrike">
              <a:solidFill>
                <a:schemeClr val="dk1"/>
              </a:solidFill>
              <a:latin typeface="Calibri"/>
              <a:ea typeface="Calibri"/>
              <a:cs typeface="Calibri"/>
              <a:sym typeface="Calibri"/>
            </a:endParaRPr>
          </a:p>
        </p:txBody>
      </p:sp>
      <p:cxnSp>
        <p:nvCxnSpPr>
          <p:cNvPr id="293" name="Google Shape;293;p11"/>
          <p:cNvCxnSpPr/>
          <p:nvPr/>
        </p:nvCxnSpPr>
        <p:spPr>
          <a:xfrm flipH="1" rot="10800000">
            <a:off x="1053600" y="1113918"/>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294" name="Google Shape;294;p11"/>
          <p:cNvPicPr preferRelativeResize="0"/>
          <p:nvPr/>
        </p:nvPicPr>
        <p:blipFill rotWithShape="1">
          <a:blip r:embed="rId3">
            <a:alphaModFix/>
          </a:blip>
          <a:srcRect b="0" l="0" r="0" t="0"/>
          <a:stretch/>
        </p:blipFill>
        <p:spPr>
          <a:xfrm>
            <a:off x="6720396" y="1399620"/>
            <a:ext cx="5185207" cy="4415253"/>
          </a:xfrm>
          <a:prstGeom prst="rect">
            <a:avLst/>
          </a:prstGeom>
          <a:noFill/>
          <a:ln>
            <a:noFill/>
          </a:ln>
        </p:spPr>
      </p:pic>
      <p:sp>
        <p:nvSpPr>
          <p:cNvPr id="295" name="Google Shape;295;p11"/>
          <p:cNvSpPr txBox="1"/>
          <p:nvPr/>
        </p:nvSpPr>
        <p:spPr>
          <a:xfrm>
            <a:off x="548100" y="1399620"/>
            <a:ext cx="5852700" cy="5065472"/>
          </a:xfrm>
          <a:prstGeom prst="rect">
            <a:avLst/>
          </a:prstGeom>
          <a:noFill/>
          <a:ln>
            <a:noFill/>
          </a:ln>
        </p:spPr>
        <p:txBody>
          <a:bodyPr anchorCtr="0" anchor="t" bIns="91425" lIns="91425" spcFirstLastPara="1" rIns="91425" wrap="square" tIns="91425">
            <a:normAutofit fontScale="40000" lnSpcReduction="20000"/>
          </a:bodyPr>
          <a:lstStyle/>
          <a:p>
            <a:pPr indent="-342900" lvl="0" marL="342900" marR="0" rtl="0" algn="just">
              <a:lnSpc>
                <a:spcPct val="87916"/>
              </a:lnSpc>
              <a:spcBef>
                <a:spcPts val="0"/>
              </a:spcBef>
              <a:spcAft>
                <a:spcPts val="0"/>
              </a:spcAft>
              <a:buClr>
                <a:srgbClr val="000000"/>
              </a:buClr>
              <a:buSzPts val="275"/>
              <a:buFont typeface="Arial"/>
              <a:buChar char="•"/>
            </a:pPr>
            <a:r>
              <a:rPr b="0" i="0" lang="es-MX" sz="4500" u="none" strike="noStrike">
                <a:solidFill>
                  <a:srgbClr val="000000"/>
                </a:solidFill>
                <a:latin typeface="Arial"/>
                <a:ea typeface="Arial"/>
                <a:cs typeface="Arial"/>
                <a:sym typeface="Arial"/>
              </a:rPr>
              <a:t>Mantener la información detallada sobre los proveedores de  productos, incluyendo datos de contacto, precios, plazos de entrega y términos de pago, para facilitar la toma de decisiones de compra.</a:t>
            </a:r>
            <a:endParaRPr/>
          </a:p>
          <a:p>
            <a:pPr indent="-325437" lvl="0" marL="342900" marR="0" rtl="0" algn="just">
              <a:lnSpc>
                <a:spcPct val="87916"/>
              </a:lnSpc>
              <a:spcBef>
                <a:spcPts val="0"/>
              </a:spcBef>
              <a:spcAft>
                <a:spcPts val="0"/>
              </a:spcAft>
              <a:buClr>
                <a:srgbClr val="000000"/>
              </a:buClr>
              <a:buSzPts val="275"/>
              <a:buFont typeface="Arial"/>
              <a:buNone/>
            </a:pPr>
            <a:r>
              <a:t/>
            </a:r>
            <a:endParaRPr b="0" i="0" sz="4500" u="none" cap="none" strike="noStrike">
              <a:solidFill>
                <a:schemeClr val="dk1"/>
              </a:solidFill>
              <a:latin typeface="Arial"/>
              <a:ea typeface="Arial"/>
              <a:cs typeface="Arial"/>
              <a:sym typeface="Arial"/>
            </a:endParaRPr>
          </a:p>
          <a:p>
            <a:pPr indent="-342900" lvl="0" marL="342900" marR="0" rtl="0" algn="just">
              <a:lnSpc>
                <a:spcPct val="87916"/>
              </a:lnSpc>
              <a:spcBef>
                <a:spcPts val="0"/>
              </a:spcBef>
              <a:spcAft>
                <a:spcPts val="0"/>
              </a:spcAft>
              <a:buClr>
                <a:srgbClr val="000000"/>
              </a:buClr>
              <a:buSzPts val="275"/>
              <a:buFont typeface="Arial"/>
              <a:buChar char="•"/>
            </a:pPr>
            <a:r>
              <a:rPr b="0" i="0" lang="es-MX" sz="4500" u="none" strike="noStrike">
                <a:solidFill>
                  <a:srgbClr val="000000"/>
                </a:solidFill>
                <a:latin typeface="Arial"/>
                <a:ea typeface="Arial"/>
                <a:cs typeface="Arial"/>
                <a:sym typeface="Arial"/>
              </a:rPr>
              <a:t>Integrar funcionalidades para realizar seguimiento de la calidad de los productos, registrar reclamos de garantía o devoluciones por productos defectuosos, y gestionar eficientemente los procesos de reemplazo o reembolso. </a:t>
            </a:r>
            <a:endParaRPr sz="4500">
              <a:solidFill>
                <a:schemeClr val="dk1"/>
              </a:solidFill>
              <a:latin typeface="Arial"/>
              <a:ea typeface="Arial"/>
              <a:cs typeface="Arial"/>
              <a:sym typeface="Arial"/>
            </a:endParaRPr>
          </a:p>
          <a:p>
            <a:pPr indent="-325437" lvl="0" marL="342900" marR="0" rtl="0" algn="just">
              <a:lnSpc>
                <a:spcPct val="87916"/>
              </a:lnSpc>
              <a:spcBef>
                <a:spcPts val="0"/>
              </a:spcBef>
              <a:spcAft>
                <a:spcPts val="0"/>
              </a:spcAft>
              <a:buClr>
                <a:srgbClr val="000000"/>
              </a:buClr>
              <a:buSzPts val="275"/>
              <a:buFont typeface="Arial"/>
              <a:buNone/>
            </a:pPr>
            <a:r>
              <a:t/>
            </a:r>
            <a:endParaRPr b="0" i="0" sz="4500" u="none" cap="none" strike="noStrike">
              <a:solidFill>
                <a:schemeClr val="dk1"/>
              </a:solidFill>
              <a:latin typeface="Arial"/>
              <a:ea typeface="Arial"/>
              <a:cs typeface="Arial"/>
              <a:sym typeface="Arial"/>
            </a:endParaRPr>
          </a:p>
          <a:p>
            <a:pPr indent="-342900" lvl="0" marL="342900" marR="0" rtl="0" algn="just">
              <a:lnSpc>
                <a:spcPct val="87916"/>
              </a:lnSpc>
              <a:spcBef>
                <a:spcPts val="0"/>
              </a:spcBef>
              <a:spcAft>
                <a:spcPts val="0"/>
              </a:spcAft>
              <a:buClr>
                <a:srgbClr val="000000"/>
              </a:buClr>
              <a:buSzPts val="275"/>
              <a:buFont typeface="Arial"/>
              <a:buChar char="•"/>
            </a:pPr>
            <a:r>
              <a:rPr b="0" i="0" lang="es-MX" sz="4500" u="none" strike="noStrike">
                <a:solidFill>
                  <a:srgbClr val="000000"/>
                </a:solidFill>
                <a:latin typeface="Arial"/>
                <a:ea typeface="Arial"/>
                <a:cs typeface="Arial"/>
                <a:sym typeface="Arial"/>
              </a:rPr>
              <a:t>Implementar medidas de seguridad para proteger la información del inventario y permitir el acceso solo a usuarios autorizados, garantizando la confidencialidad y la integridad de los datos.</a:t>
            </a:r>
            <a:endParaRPr sz="4500">
              <a:solidFill>
                <a:schemeClr val="dk1"/>
              </a:solidFill>
              <a:latin typeface="Arial"/>
              <a:ea typeface="Arial"/>
              <a:cs typeface="Arial"/>
              <a:sym typeface="Arial"/>
            </a:endParaRPr>
          </a:p>
          <a:p>
            <a:pPr indent="-325437" lvl="0" marL="342900" marR="0" rtl="0" algn="just">
              <a:lnSpc>
                <a:spcPct val="87916"/>
              </a:lnSpc>
              <a:spcBef>
                <a:spcPts val="0"/>
              </a:spcBef>
              <a:spcAft>
                <a:spcPts val="0"/>
              </a:spcAft>
              <a:buClr>
                <a:srgbClr val="000000"/>
              </a:buClr>
              <a:buSzPts val="275"/>
              <a:buFont typeface="Arial"/>
              <a:buNone/>
            </a:pPr>
            <a:r>
              <a:t/>
            </a:r>
            <a:endParaRPr b="0" i="0" sz="4500" u="none" cap="none" strike="noStrike">
              <a:solidFill>
                <a:schemeClr val="dk1"/>
              </a:solidFill>
              <a:latin typeface="Arial"/>
              <a:ea typeface="Arial"/>
              <a:cs typeface="Arial"/>
              <a:sym typeface="Arial"/>
            </a:endParaRPr>
          </a:p>
          <a:p>
            <a:pPr indent="-342900" lvl="0" marL="342900" marR="0" rtl="0" algn="just">
              <a:lnSpc>
                <a:spcPct val="87916"/>
              </a:lnSpc>
              <a:spcBef>
                <a:spcPts val="0"/>
              </a:spcBef>
              <a:spcAft>
                <a:spcPts val="0"/>
              </a:spcAft>
              <a:buClr>
                <a:srgbClr val="000000"/>
              </a:buClr>
              <a:buSzPts val="275"/>
              <a:buFont typeface="Arial"/>
              <a:buChar char="•"/>
            </a:pPr>
            <a:br>
              <a:rPr b="0" lang="es-MX" sz="4500">
                <a:solidFill>
                  <a:schemeClr val="lt1"/>
                </a:solidFill>
                <a:latin typeface="Twentieth Century"/>
                <a:ea typeface="Twentieth Century"/>
                <a:cs typeface="Twentieth Century"/>
                <a:sym typeface="Twentieth Century"/>
              </a:rPr>
            </a:br>
            <a:r>
              <a:rPr b="0" i="0" lang="es-MX" sz="4500" u="none" strike="noStrike">
                <a:solidFill>
                  <a:srgbClr val="000000"/>
                </a:solidFill>
                <a:latin typeface="Arial"/>
                <a:ea typeface="Arial"/>
                <a:cs typeface="Arial"/>
                <a:sym typeface="Arial"/>
              </a:rPr>
              <a:t>Diseñar una interfaz de usuario intuitiva y accesible que permita a los empleados y al gerente interactuar fácilmente con el sistema de control de inventario, facilitando la navegación y el uso eficiente de todas las funcionalidades.</a:t>
            </a:r>
            <a:endParaRPr/>
          </a:p>
          <a:p>
            <a:pPr indent="-325437" lvl="0" marL="342900" marR="0" rtl="0" algn="just">
              <a:lnSpc>
                <a:spcPct val="87916"/>
              </a:lnSpc>
              <a:spcBef>
                <a:spcPts val="0"/>
              </a:spcBef>
              <a:spcAft>
                <a:spcPts val="0"/>
              </a:spcAft>
              <a:buClr>
                <a:srgbClr val="000000"/>
              </a:buClr>
              <a:buSzPts val="275"/>
              <a:buFont typeface="Arial"/>
              <a:buNone/>
            </a:pPr>
            <a:r>
              <a:t/>
            </a:r>
            <a:endParaRPr b="0" i="0" sz="4500" u="none" cap="none" strike="noStrike">
              <a:solidFill>
                <a:schemeClr val="dk1"/>
              </a:solidFill>
              <a:latin typeface="Arial"/>
              <a:ea typeface="Arial"/>
              <a:cs typeface="Arial"/>
              <a:sym typeface="Arial"/>
            </a:endParaRPr>
          </a:p>
          <a:p>
            <a:pPr indent="0" lvl="0" marL="0" marR="0" rtl="0" algn="just">
              <a:lnSpc>
                <a:spcPct val="87916"/>
              </a:lnSpc>
              <a:spcBef>
                <a:spcPts val="800"/>
              </a:spcBef>
              <a:spcAft>
                <a:spcPts val="800"/>
              </a:spcAft>
              <a:buClr>
                <a:srgbClr val="000000"/>
              </a:buClr>
              <a:buSzPct val="196428"/>
              <a:buFont typeface="Arial"/>
              <a:buNone/>
            </a:pPr>
            <a:r>
              <a:t/>
            </a:r>
            <a:endParaRPr b="0" i="0" sz="35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6"/>
          <p:cNvSpPr txBox="1"/>
          <p:nvPr/>
        </p:nvSpPr>
        <p:spPr>
          <a:xfrm>
            <a:off x="1399233" y="599043"/>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Planteamiento</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del</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Problema</a:t>
            </a:r>
            <a:endParaRPr b="0" i="0" sz="1800" u="none" cap="none" strike="noStrike">
              <a:solidFill>
                <a:schemeClr val="dk1"/>
              </a:solidFill>
              <a:latin typeface="Calibri"/>
              <a:ea typeface="Calibri"/>
              <a:cs typeface="Calibri"/>
              <a:sym typeface="Calibri"/>
            </a:endParaRPr>
          </a:p>
        </p:txBody>
      </p:sp>
      <p:cxnSp>
        <p:nvCxnSpPr>
          <p:cNvPr id="301" name="Google Shape;301;p6"/>
          <p:cNvCxnSpPr>
            <a:stCxn id="300" idx="1"/>
          </p:cNvCxnSpPr>
          <p:nvPr/>
        </p:nvCxnSpPr>
        <p:spPr>
          <a:xfrm flipH="1" rot="10800000">
            <a:off x="1399233" y="1087558"/>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302" name="Google Shape;302;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303" name="Google Shape;303;p6"/>
          <p:cNvSpPr txBox="1"/>
          <p:nvPr/>
        </p:nvSpPr>
        <p:spPr>
          <a:xfrm>
            <a:off x="1206004" y="1630947"/>
            <a:ext cx="5741100" cy="44790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b="0" i="0" lang="es-MX" sz="2000" u="none" strike="noStrike">
                <a:solidFill>
                  <a:srgbClr val="000000"/>
                </a:solidFill>
                <a:latin typeface="Arial"/>
                <a:ea typeface="Arial"/>
                <a:cs typeface="Arial"/>
                <a:sym typeface="Arial"/>
              </a:rPr>
              <a:t>La ausencia de un sistema automatizado de control de inventario genera ineficiencia en la gestión de recursos y pérdidas económicas. Para abordar esta problemática, se propone el desarrollo de u</a:t>
            </a:r>
            <a:r>
              <a:rPr lang="es-MX" sz="2000"/>
              <a:t>n software</a:t>
            </a:r>
            <a:r>
              <a:rPr b="0" i="0" lang="es-MX" sz="2000" u="none" strike="noStrike">
                <a:solidFill>
                  <a:srgbClr val="000000"/>
                </a:solidFill>
                <a:latin typeface="Arial"/>
                <a:ea typeface="Arial"/>
                <a:cs typeface="Arial"/>
                <a:sym typeface="Arial"/>
              </a:rPr>
              <a:t> de control de inventario que facilite la gestión de ventas, productos y proveedores. Este sistema permitirá un seguimiento preciso y organizado de las operaciones comerciales, optimizando el tiempo dedicado a estas actividades y proporcionando un control detallado de las ganancias y pérdidas, lo que favorecerá una mejor estabilidad económica y eficiencia operativa.</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
          <p:cNvSpPr txBox="1"/>
          <p:nvPr/>
        </p:nvSpPr>
        <p:spPr>
          <a:xfrm>
            <a:off x="1686931" y="1184943"/>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Pregunta</a:t>
            </a:r>
            <a:r>
              <a:rPr b="0" i="0" lang="es-MX" sz="2600" u="none" cap="none" strike="noStrike">
                <a:solidFill>
                  <a:srgbClr val="38AA00"/>
                </a:solidFill>
                <a:latin typeface="Work Sans Light"/>
                <a:ea typeface="Work Sans Light"/>
                <a:cs typeface="Work Sans Light"/>
                <a:sym typeface="Work Sans Light"/>
              </a:rPr>
              <a:t>  </a:t>
            </a:r>
            <a:r>
              <a:rPr b="0" i="0" lang="es-MX" sz="2600" u="none" cap="none" strike="noStrike">
                <a:solidFill>
                  <a:schemeClr val="dk1"/>
                </a:solidFill>
                <a:latin typeface="Work Sans Light"/>
                <a:ea typeface="Work Sans Light"/>
                <a:cs typeface="Work Sans Light"/>
                <a:sym typeface="Work Sans Light"/>
              </a:rPr>
              <a:t>Problema</a:t>
            </a:r>
            <a:endParaRPr b="0" i="0" sz="1800" u="none" cap="none" strike="noStrike">
              <a:solidFill>
                <a:schemeClr val="dk1"/>
              </a:solidFill>
              <a:latin typeface="Calibri"/>
              <a:ea typeface="Calibri"/>
              <a:cs typeface="Calibri"/>
              <a:sym typeface="Calibri"/>
            </a:endParaRPr>
          </a:p>
        </p:txBody>
      </p:sp>
      <p:cxnSp>
        <p:nvCxnSpPr>
          <p:cNvPr id="309" name="Google Shape;309;p7"/>
          <p:cNvCxnSpPr>
            <a:stCxn id="308" idx="1"/>
          </p:cNvCxnSpPr>
          <p:nvPr/>
        </p:nvCxnSpPr>
        <p:spPr>
          <a:xfrm flipH="1" rot="10800000">
            <a:off x="1686931" y="1673458"/>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310" name="Google Shape;310;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311" name="Google Shape;311;p7"/>
          <p:cNvSpPr txBox="1"/>
          <p:nvPr/>
        </p:nvSpPr>
        <p:spPr>
          <a:xfrm>
            <a:off x="1610731" y="2257973"/>
            <a:ext cx="5547900" cy="3180328"/>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0" i="0" lang="es-MX" sz="2800" u="none" strike="noStrike">
                <a:solidFill>
                  <a:srgbClr val="000000"/>
                </a:solidFill>
                <a:latin typeface="Arial"/>
                <a:ea typeface="Arial"/>
                <a:cs typeface="Arial"/>
                <a:sym typeface="Arial"/>
              </a:rPr>
              <a:t>¿Cómo podría mejorar en la gestión de inventario de las veterinarias para llevar un control de entradas y salidas de sus productos?</a:t>
            </a:r>
            <a:endParaRPr b="0" sz="3600">
              <a:solidFill>
                <a:schemeClr val="lt1"/>
              </a:solidFill>
              <a:latin typeface="Twentieth Century"/>
              <a:ea typeface="Twentieth Century"/>
              <a:cs typeface="Twentieth Century"/>
              <a:sym typeface="Twentieth Century"/>
            </a:endParaRPr>
          </a:p>
          <a:p>
            <a:pPr indent="0" lvl="0" marL="0" marR="0" rtl="0" algn="l">
              <a:spcBef>
                <a:spcPts val="800"/>
              </a:spcBef>
              <a:spcAft>
                <a:spcPts val="0"/>
              </a:spcAft>
              <a:buNone/>
            </a:pPr>
            <a:br>
              <a:rPr lang="es-MX" sz="2400">
                <a:solidFill>
                  <a:schemeClr val="lt1"/>
                </a:solidFill>
                <a:latin typeface="Twentieth Century"/>
                <a:ea typeface="Twentieth Century"/>
                <a:cs typeface="Twentieth Century"/>
                <a:sym typeface="Twentieth Century"/>
              </a:rPr>
            </a:b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8"/>
          <p:cNvSpPr txBox="1"/>
          <p:nvPr/>
        </p:nvSpPr>
        <p:spPr>
          <a:xfrm>
            <a:off x="1415275" y="445496"/>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chemeClr val="dk1"/>
                </a:solidFill>
                <a:latin typeface="Work Sans Light"/>
                <a:ea typeface="Work Sans Light"/>
                <a:cs typeface="Work Sans Light"/>
                <a:sym typeface="Work Sans Light"/>
              </a:rPr>
              <a:t>Alcance</a:t>
            </a:r>
            <a:r>
              <a:rPr b="0" i="0" lang="es-MX" sz="2600" u="none" cap="none" strike="noStrike">
                <a:solidFill>
                  <a:srgbClr val="38AA00"/>
                </a:solidFill>
                <a:latin typeface="Work Sans Light"/>
                <a:ea typeface="Work Sans Light"/>
                <a:cs typeface="Work Sans Light"/>
                <a:sym typeface="Work Sans Light"/>
              </a:rPr>
              <a:t> </a:t>
            </a:r>
            <a:endParaRPr b="0" i="0" sz="1800" u="none" cap="none" strike="noStrike">
              <a:solidFill>
                <a:schemeClr val="dk1"/>
              </a:solidFill>
              <a:latin typeface="Calibri"/>
              <a:ea typeface="Calibri"/>
              <a:cs typeface="Calibri"/>
              <a:sym typeface="Calibri"/>
            </a:endParaRPr>
          </a:p>
        </p:txBody>
      </p:sp>
      <p:cxnSp>
        <p:nvCxnSpPr>
          <p:cNvPr id="317" name="Google Shape;317;p8"/>
          <p:cNvCxnSpPr>
            <a:stCxn id="316" idx="1"/>
          </p:cNvCxnSpPr>
          <p:nvPr/>
        </p:nvCxnSpPr>
        <p:spPr>
          <a:xfrm flipH="1" rot="10800000">
            <a:off x="1415275" y="934011"/>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318" name="Google Shape;318;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319" name="Google Shape;319;p8"/>
          <p:cNvSpPr txBox="1"/>
          <p:nvPr/>
        </p:nvSpPr>
        <p:spPr>
          <a:xfrm>
            <a:off x="1242775" y="1109927"/>
            <a:ext cx="5214900" cy="5171700"/>
          </a:xfrm>
          <a:prstGeom prst="rect">
            <a:avLst/>
          </a:prstGeom>
          <a:noFill/>
          <a:ln>
            <a:noFill/>
          </a:ln>
        </p:spPr>
        <p:txBody>
          <a:bodyPr anchorCtr="0" anchor="t" bIns="91425" lIns="91425" spcFirstLastPara="1" rIns="91425" wrap="square" tIns="91425">
            <a:spAutoFit/>
          </a:bodyPr>
          <a:lstStyle/>
          <a:p>
            <a:pPr indent="-285750" lvl="0" marL="285750" marR="0" rtl="0" algn="just">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Desarrollo de un </a:t>
            </a:r>
            <a:r>
              <a:rPr b="1" lang="es-MX" sz="1800"/>
              <a:t>software</a:t>
            </a:r>
            <a:r>
              <a:rPr b="0" i="0" lang="es-MX" sz="1800" u="none" strike="noStrike">
                <a:solidFill>
                  <a:srgbClr val="000000"/>
                </a:solidFill>
                <a:latin typeface="Arial"/>
                <a:ea typeface="Arial"/>
                <a:cs typeface="Arial"/>
                <a:sym typeface="Arial"/>
              </a:rPr>
              <a:t>: El proyecto alcanzará la creación de un</a:t>
            </a:r>
            <a:r>
              <a:rPr lang="es-MX" sz="1800"/>
              <a:t> software</a:t>
            </a:r>
            <a:r>
              <a:rPr b="0" i="0" lang="es-MX" sz="1800" u="none" strike="noStrike">
                <a:solidFill>
                  <a:srgbClr val="000000"/>
                </a:solidFill>
                <a:latin typeface="Arial"/>
                <a:ea typeface="Arial"/>
                <a:cs typeface="Arial"/>
                <a:sym typeface="Arial"/>
              </a:rPr>
              <a:t> funcional que permita a gestionar su inventario de manera eficiente, cubriendo todas las funcionalidades necesarias para el control de inventario, registros de transacciones, y seguimiento de la calidad de los productos.</a:t>
            </a:r>
            <a:endParaRPr/>
          </a:p>
          <a:p>
            <a:pPr indent="-285750" lvl="0" marL="285750" marR="0" rtl="0" algn="just">
              <a:lnSpc>
                <a:spcPct val="100000"/>
              </a:lnSpc>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Seguimiento y Control de Inventario</a:t>
            </a:r>
            <a:r>
              <a:rPr b="0" i="0" lang="es-MX" sz="1800" u="none" strike="noStrike">
                <a:solidFill>
                  <a:srgbClr val="000000"/>
                </a:solidFill>
                <a:latin typeface="Arial"/>
                <a:ea typeface="Arial"/>
                <a:cs typeface="Arial"/>
                <a:sym typeface="Arial"/>
              </a:rPr>
              <a:t>: El sistema permitirá un seguimiento detallado de las existencias de productos, asegurando que siempre haya disponibilidad suficiente y evitando tanto la falta de stock cómo el exceso de inventario.</a:t>
            </a:r>
            <a:endParaRPr/>
          </a:p>
          <a:p>
            <a:pPr indent="-285750" lvl="0" marL="285750" marR="0" rtl="0" algn="just">
              <a:lnSpc>
                <a:spcPct val="100000"/>
              </a:lnSpc>
              <a:spcBef>
                <a:spcPts val="0"/>
              </a:spcBef>
              <a:spcAft>
                <a:spcPts val="0"/>
              </a:spcAft>
              <a:buClr>
                <a:srgbClr val="000000"/>
              </a:buClr>
              <a:buSzPts val="1800"/>
              <a:buFont typeface="Arial"/>
              <a:buChar char="•"/>
            </a:pPr>
            <a:r>
              <a:rPr b="1" i="0" lang="es-MX" sz="1800" u="none" strike="noStrike">
                <a:solidFill>
                  <a:srgbClr val="000000"/>
                </a:solidFill>
                <a:latin typeface="Arial"/>
                <a:ea typeface="Arial"/>
                <a:cs typeface="Arial"/>
                <a:sym typeface="Arial"/>
              </a:rPr>
              <a:t>Optimización del Almacenamiento</a:t>
            </a:r>
            <a:r>
              <a:rPr b="0" i="0" lang="es-MX" sz="1800" u="none" strike="noStrike">
                <a:solidFill>
                  <a:srgbClr val="000000"/>
                </a:solidFill>
                <a:latin typeface="Arial"/>
                <a:ea typeface="Arial"/>
                <a:cs typeface="Arial"/>
                <a:sym typeface="Arial"/>
              </a:rPr>
              <a:t>: El proyecto alcanzará la optimización del espacio de almacenamiento, sugiriendo las mejores ubicaciones para cada tipo de producto y minimizando el desperdicio de espacio.</a:t>
            </a:r>
            <a:endParaRPr b="0" i="0" sz="1800" u="none" cap="none" strike="noStrike">
              <a:solidFill>
                <a:srgbClr val="0D0D0D"/>
              </a:solidFill>
              <a:highlight>
                <a:srgbClr val="FFFFFF"/>
              </a:highlight>
              <a:latin typeface="Roboto"/>
              <a:ea typeface="Roboto"/>
              <a:cs typeface="Roboto"/>
              <a:sym typeface="Roboto"/>
            </a:endParaRPr>
          </a:p>
        </p:txBody>
      </p:sp>
      <p:sp>
        <p:nvSpPr>
          <p:cNvPr id="320" name="Google Shape;320;p8"/>
          <p:cNvSpPr txBox="1"/>
          <p:nvPr/>
        </p:nvSpPr>
        <p:spPr>
          <a:xfrm>
            <a:off x="10296525" y="6296025"/>
            <a:ext cx="16383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MX" sz="1800">
                <a:solidFill>
                  <a:schemeClr val="dk1"/>
                </a:solidFill>
                <a:latin typeface="Twentieth Century"/>
                <a:ea typeface="Twentieth Century"/>
                <a:cs typeface="Twentieth Century"/>
                <a:sym typeface="Twentieth Century"/>
              </a:rPr>
              <a:t>Ver </a:t>
            </a:r>
            <a:r>
              <a:rPr lang="es-MX" sz="1800" u="sng">
                <a:solidFill>
                  <a:schemeClr val="dk1"/>
                </a:solidFill>
                <a:latin typeface="Twentieth Century"/>
                <a:ea typeface="Twentieth Century"/>
                <a:cs typeface="Twentieth Century"/>
                <a:sym typeface="Twentieth Century"/>
                <a:hlinkClick r:id="rId4">
                  <a:extLst>
                    <a:ext uri="{A12FA001-AC4F-418D-AE19-62706E023703}">
                      <ahyp:hlinkClr val="tx"/>
                    </a:ext>
                  </a:extLst>
                </a:hlinkClick>
              </a:rPr>
              <a:t>documento</a:t>
            </a:r>
            <a:endParaRPr sz="1800">
              <a:solidFill>
                <a:schemeClr val="dk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o">
  <a:themeElements>
    <a:clrScheme name="Circuito">
      <a:dk1>
        <a:srgbClr val="000000"/>
      </a:dk1>
      <a:lt1>
        <a:srgbClr val="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